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4" r:id="rId1"/>
  </p:sldMasterIdLst>
  <p:notesMasterIdLst>
    <p:notesMasterId r:id="rId21"/>
  </p:notesMasterIdLst>
  <p:handoutMasterIdLst>
    <p:handoutMasterId r:id="rId22"/>
  </p:handoutMasterIdLst>
  <p:sldIdLst>
    <p:sldId id="305" r:id="rId2"/>
    <p:sldId id="259" r:id="rId3"/>
    <p:sldId id="321" r:id="rId4"/>
    <p:sldId id="322" r:id="rId5"/>
    <p:sldId id="323" r:id="rId6"/>
    <p:sldId id="324" r:id="rId7"/>
    <p:sldId id="325" r:id="rId8"/>
    <p:sldId id="268" r:id="rId9"/>
    <p:sldId id="275" r:id="rId10"/>
    <p:sldId id="328" r:id="rId11"/>
    <p:sldId id="327" r:id="rId12"/>
    <p:sldId id="326" r:id="rId13"/>
    <p:sldId id="319" r:id="rId14"/>
    <p:sldId id="329" r:id="rId15"/>
    <p:sldId id="332" r:id="rId16"/>
    <p:sldId id="330" r:id="rId17"/>
    <p:sldId id="331" r:id="rId18"/>
    <p:sldId id="334" r:id="rId19"/>
    <p:sldId id="333"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1C2FF"/>
    <a:srgbClr val="CDEAFF"/>
    <a:srgbClr val="A7D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6" autoAdjust="0"/>
    <p:restoredTop sz="93506" autoAdjust="0"/>
  </p:normalViewPr>
  <p:slideViewPr>
    <p:cSldViewPr snapToGrid="0">
      <p:cViewPr varScale="1">
        <p:scale>
          <a:sx n="62" d="100"/>
          <a:sy n="62" d="100"/>
        </p:scale>
        <p:origin x="1120"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978E45-AFBB-4F54-AF6F-8CFAED9ACCCD}" type="doc">
      <dgm:prSet loTypeId="urn:microsoft.com/office/officeart/2008/layout/AlternatingHexagons" loCatId="list" qsTypeId="urn:microsoft.com/office/officeart/2005/8/quickstyle/simple5" qsCatId="simple" csTypeId="urn:microsoft.com/office/officeart/2005/8/colors/accent1_2" csCatId="accent1" phldr="1"/>
      <dgm:spPr/>
      <dgm:t>
        <a:bodyPr/>
        <a:lstStyle/>
        <a:p>
          <a:endParaRPr lang="ru-RU"/>
        </a:p>
      </dgm:t>
    </dgm:pt>
    <dgm:pt modelId="{65FFED34-A58A-4500-90D8-D23C4EC0E80F}">
      <dgm:prSet phldrT="[Текст]" custT="1"/>
      <dgm:spPr>
        <a:solidFill>
          <a:schemeClr val="tx1">
            <a:lumMod val="75000"/>
            <a:lumOff val="25000"/>
          </a:schemeClr>
        </a:solidFill>
      </dgm:spPr>
      <dgm:t>
        <a:bodyPr/>
        <a:lstStyle/>
        <a:p>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621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14</a:t>
          </a:r>
          <a:b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b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17</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913</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13</a:t>
          </a:r>
          <a:endParaRPr lang="ru-RU" sz="2000" b="1" kern="1200" dirty="0">
            <a:solidFill>
              <a:prstClr val="white"/>
            </a:solidFill>
            <a:latin typeface="Montserrat" panose="00000500000000000000" pitchFamily="2" charset="-52"/>
            <a:ea typeface="+mn-ea"/>
            <a:cs typeface="+mn-cs"/>
          </a:endParaRPr>
        </a:p>
      </dgm:t>
    </dgm:pt>
    <dgm:pt modelId="{58C507D6-52F0-435D-999D-409555557ED6}" type="parTrans" cxnId="{386047CE-8ADB-477C-A19D-C47C420270A0}">
      <dgm:prSet/>
      <dgm:spPr/>
      <dgm:t>
        <a:bodyPr/>
        <a:lstStyle/>
        <a:p>
          <a:endParaRPr lang="ru-RU" b="1"/>
        </a:p>
      </dgm:t>
    </dgm:pt>
    <dgm:pt modelId="{971B1C9F-0D73-4758-9683-C9E3FE459445}" type="sibTrans" cxnId="{386047CE-8ADB-477C-A19D-C47C420270A0}">
      <dgm:prSet/>
      <dgm:spPr>
        <a:solidFill>
          <a:schemeClr val="accent1"/>
        </a:solidFill>
      </dgm:spPr>
      <dgm:t>
        <a:bodyPr/>
        <a:lstStyle/>
        <a:p>
          <a:endParaRPr lang="ru-RU" b="1" dirty="0"/>
        </a:p>
      </dgm:t>
    </dgm:pt>
    <dgm:pt modelId="{426DAF3F-FA88-48DD-BAC1-CA5F44070D7B}">
      <dgm:prSet phldrT="[Текст]" custT="1"/>
      <dgm:spPr>
        <a:solidFill>
          <a:schemeClr val="tx2">
            <a:lumMod val="60000"/>
            <a:lumOff val="40000"/>
          </a:schemeClr>
        </a:solidFill>
      </dgm:spPr>
      <dgm:t>
        <a:bodyPr/>
        <a:lstStyle/>
        <a:p>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219</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65</a:t>
          </a:r>
          <a:b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b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17</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759</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93</a:t>
          </a:r>
          <a:endParaRPr lang="ru-RU" sz="2000" b="1" kern="1200" dirty="0">
            <a:solidFill>
              <a:prstClr val="white"/>
            </a:solidFill>
            <a:latin typeface="Montserrat" panose="00000500000000000000" pitchFamily="2" charset="-52"/>
            <a:ea typeface="+mn-ea"/>
            <a:cs typeface="+mn-cs"/>
          </a:endParaRPr>
        </a:p>
      </dgm:t>
    </dgm:pt>
    <dgm:pt modelId="{D045DCF6-28A5-436E-977E-71A3BD1AC51E}" type="parTrans" cxnId="{BF0007F0-633F-4B5C-8799-7BB3B55F5359}">
      <dgm:prSet/>
      <dgm:spPr/>
      <dgm:t>
        <a:bodyPr/>
        <a:lstStyle/>
        <a:p>
          <a:endParaRPr lang="ru-RU" b="1"/>
        </a:p>
      </dgm:t>
    </dgm:pt>
    <dgm:pt modelId="{DAA7F015-59D9-4247-B61E-4689DFEDBA26}" type="sibTrans" cxnId="{BF0007F0-633F-4B5C-8799-7BB3B55F5359}">
      <dgm:prSet/>
      <dgm:spPr>
        <a:solidFill>
          <a:schemeClr val="tx2">
            <a:lumMod val="20000"/>
            <a:lumOff val="80000"/>
          </a:schemeClr>
        </a:solidFill>
      </dgm:spPr>
      <dgm:t>
        <a:bodyPr/>
        <a:lstStyle/>
        <a:p>
          <a:endParaRPr lang="ru-RU" b="1"/>
        </a:p>
      </dgm:t>
    </dgm:pt>
    <dgm:pt modelId="{55A43B32-FBB4-454D-BC41-C58EB492FF25}" type="pres">
      <dgm:prSet presAssocID="{60978E45-AFBB-4F54-AF6F-8CFAED9ACCCD}" presName="Name0" presStyleCnt="0">
        <dgm:presLayoutVars>
          <dgm:chMax/>
          <dgm:chPref/>
          <dgm:dir/>
          <dgm:animLvl val="lvl"/>
        </dgm:presLayoutVars>
      </dgm:prSet>
      <dgm:spPr/>
    </dgm:pt>
    <dgm:pt modelId="{F631A4F4-1A18-48ED-9E33-41056754ADA7}" type="pres">
      <dgm:prSet presAssocID="{65FFED34-A58A-4500-90D8-D23C4EC0E80F}" presName="composite" presStyleCnt="0"/>
      <dgm:spPr/>
    </dgm:pt>
    <dgm:pt modelId="{A84F6DEF-2B1B-4D37-8536-9DCC1F4F0D77}" type="pres">
      <dgm:prSet presAssocID="{65FFED34-A58A-4500-90D8-D23C4EC0E80F}" presName="Parent1" presStyleLbl="node1" presStyleIdx="0" presStyleCnt="4">
        <dgm:presLayoutVars>
          <dgm:chMax val="1"/>
          <dgm:chPref val="1"/>
          <dgm:bulletEnabled val="1"/>
        </dgm:presLayoutVars>
      </dgm:prSet>
      <dgm:spPr/>
    </dgm:pt>
    <dgm:pt modelId="{89FD76F1-393A-47FB-BA4F-ED72E0A06513}" type="pres">
      <dgm:prSet presAssocID="{65FFED34-A58A-4500-90D8-D23C4EC0E80F}" presName="Childtext1" presStyleLbl="revTx" presStyleIdx="0" presStyleCnt="2">
        <dgm:presLayoutVars>
          <dgm:chMax val="0"/>
          <dgm:chPref val="0"/>
          <dgm:bulletEnabled val="1"/>
        </dgm:presLayoutVars>
      </dgm:prSet>
      <dgm:spPr/>
    </dgm:pt>
    <dgm:pt modelId="{C346428C-8FFE-40BD-96A2-5C0AC9ED12B2}" type="pres">
      <dgm:prSet presAssocID="{65FFED34-A58A-4500-90D8-D23C4EC0E80F}" presName="BalanceSpacing" presStyleCnt="0"/>
      <dgm:spPr/>
    </dgm:pt>
    <dgm:pt modelId="{CFCB83C0-462D-4BAC-A9DB-EC23422864F2}" type="pres">
      <dgm:prSet presAssocID="{65FFED34-A58A-4500-90D8-D23C4EC0E80F}" presName="BalanceSpacing1" presStyleCnt="0"/>
      <dgm:spPr/>
    </dgm:pt>
    <dgm:pt modelId="{E5980E41-0160-4EDF-B135-01B5FD885F34}" type="pres">
      <dgm:prSet presAssocID="{971B1C9F-0D73-4758-9683-C9E3FE459445}" presName="Accent1Text" presStyleLbl="node1" presStyleIdx="1" presStyleCnt="4"/>
      <dgm:spPr/>
    </dgm:pt>
    <dgm:pt modelId="{E1B8175C-998D-4259-854F-16A83BFCCFAB}" type="pres">
      <dgm:prSet presAssocID="{971B1C9F-0D73-4758-9683-C9E3FE459445}" presName="spaceBetweenRectangles" presStyleCnt="0"/>
      <dgm:spPr/>
    </dgm:pt>
    <dgm:pt modelId="{CFACFD8D-3FC1-4310-8BE4-F7073533430E}" type="pres">
      <dgm:prSet presAssocID="{426DAF3F-FA88-48DD-BAC1-CA5F44070D7B}" presName="composite" presStyleCnt="0"/>
      <dgm:spPr/>
    </dgm:pt>
    <dgm:pt modelId="{F64D06D3-25D1-489A-876B-8D4005855F79}" type="pres">
      <dgm:prSet presAssocID="{426DAF3F-FA88-48DD-BAC1-CA5F44070D7B}" presName="Parent1" presStyleLbl="node1" presStyleIdx="2" presStyleCnt="4" custLinFactNeighborY="0">
        <dgm:presLayoutVars>
          <dgm:chMax val="1"/>
          <dgm:chPref val="1"/>
          <dgm:bulletEnabled val="1"/>
        </dgm:presLayoutVars>
      </dgm:prSet>
      <dgm:spPr/>
    </dgm:pt>
    <dgm:pt modelId="{6264D054-131C-4A17-ABB1-CF6D678D6E1D}" type="pres">
      <dgm:prSet presAssocID="{426DAF3F-FA88-48DD-BAC1-CA5F44070D7B}" presName="Childtext1" presStyleLbl="revTx" presStyleIdx="1" presStyleCnt="2" custLinFactX="-78911" custLinFactNeighborX="-100000">
        <dgm:presLayoutVars>
          <dgm:chMax val="0"/>
          <dgm:chPref val="0"/>
          <dgm:bulletEnabled val="1"/>
        </dgm:presLayoutVars>
      </dgm:prSet>
      <dgm:spPr/>
    </dgm:pt>
    <dgm:pt modelId="{E8F30681-692F-4EB5-94C1-C35CEC2C6D32}" type="pres">
      <dgm:prSet presAssocID="{426DAF3F-FA88-48DD-BAC1-CA5F44070D7B}" presName="BalanceSpacing" presStyleCnt="0"/>
      <dgm:spPr/>
    </dgm:pt>
    <dgm:pt modelId="{1FD75EC1-592A-4FFB-AA84-B341A4822D2B}" type="pres">
      <dgm:prSet presAssocID="{426DAF3F-FA88-48DD-BAC1-CA5F44070D7B}" presName="BalanceSpacing1" presStyleCnt="0"/>
      <dgm:spPr/>
    </dgm:pt>
    <dgm:pt modelId="{BE5454A3-069E-4A6D-AFE0-6287092AA082}" type="pres">
      <dgm:prSet presAssocID="{DAA7F015-59D9-4247-B61E-4689DFEDBA26}" presName="Accent1Text" presStyleLbl="node1" presStyleIdx="3" presStyleCnt="4"/>
      <dgm:spPr/>
    </dgm:pt>
  </dgm:ptLst>
  <dgm:cxnLst>
    <dgm:cxn modelId="{35B3AA1E-F53F-4AD5-89C9-1A3B7B62730E}" type="presOf" srcId="{971B1C9F-0D73-4758-9683-C9E3FE459445}" destId="{E5980E41-0160-4EDF-B135-01B5FD885F34}" srcOrd="0" destOrd="0" presId="urn:microsoft.com/office/officeart/2008/layout/AlternatingHexagons"/>
    <dgm:cxn modelId="{DC8E6364-7B3E-4EC0-8BBD-E01A1E0D6D4D}" type="presOf" srcId="{65FFED34-A58A-4500-90D8-D23C4EC0E80F}" destId="{A84F6DEF-2B1B-4D37-8536-9DCC1F4F0D77}" srcOrd="0" destOrd="0" presId="urn:microsoft.com/office/officeart/2008/layout/AlternatingHexagons"/>
    <dgm:cxn modelId="{DCF0C39B-C899-489B-A78C-331515947DAC}" type="presOf" srcId="{60978E45-AFBB-4F54-AF6F-8CFAED9ACCCD}" destId="{55A43B32-FBB4-454D-BC41-C58EB492FF25}" srcOrd="0" destOrd="0" presId="urn:microsoft.com/office/officeart/2008/layout/AlternatingHexagons"/>
    <dgm:cxn modelId="{8B772DCC-9939-43E4-B8F8-722FB08770B5}" type="presOf" srcId="{426DAF3F-FA88-48DD-BAC1-CA5F44070D7B}" destId="{F64D06D3-25D1-489A-876B-8D4005855F79}" srcOrd="0" destOrd="0" presId="urn:microsoft.com/office/officeart/2008/layout/AlternatingHexagons"/>
    <dgm:cxn modelId="{386047CE-8ADB-477C-A19D-C47C420270A0}" srcId="{60978E45-AFBB-4F54-AF6F-8CFAED9ACCCD}" destId="{65FFED34-A58A-4500-90D8-D23C4EC0E80F}" srcOrd="0" destOrd="0" parTransId="{58C507D6-52F0-435D-999D-409555557ED6}" sibTransId="{971B1C9F-0D73-4758-9683-C9E3FE459445}"/>
    <dgm:cxn modelId="{28F57FE4-D1D4-4BAE-AE49-5C83AB5184DA}" type="presOf" srcId="{DAA7F015-59D9-4247-B61E-4689DFEDBA26}" destId="{BE5454A3-069E-4A6D-AFE0-6287092AA082}" srcOrd="0" destOrd="0" presId="urn:microsoft.com/office/officeart/2008/layout/AlternatingHexagons"/>
    <dgm:cxn modelId="{BF0007F0-633F-4B5C-8799-7BB3B55F5359}" srcId="{60978E45-AFBB-4F54-AF6F-8CFAED9ACCCD}" destId="{426DAF3F-FA88-48DD-BAC1-CA5F44070D7B}" srcOrd="1" destOrd="0" parTransId="{D045DCF6-28A5-436E-977E-71A3BD1AC51E}" sibTransId="{DAA7F015-59D9-4247-B61E-4689DFEDBA26}"/>
    <dgm:cxn modelId="{B4E3FF7C-80C5-49E5-80CE-863523E473BC}" type="presParOf" srcId="{55A43B32-FBB4-454D-BC41-C58EB492FF25}" destId="{F631A4F4-1A18-48ED-9E33-41056754ADA7}" srcOrd="0" destOrd="0" presId="urn:microsoft.com/office/officeart/2008/layout/AlternatingHexagons"/>
    <dgm:cxn modelId="{D3151DA2-2ADF-4543-BDB2-488A634732F2}" type="presParOf" srcId="{F631A4F4-1A18-48ED-9E33-41056754ADA7}" destId="{A84F6DEF-2B1B-4D37-8536-9DCC1F4F0D77}" srcOrd="0" destOrd="0" presId="urn:microsoft.com/office/officeart/2008/layout/AlternatingHexagons"/>
    <dgm:cxn modelId="{492DCA4B-25C5-4406-9C9B-2AAE0B9EA7A7}" type="presParOf" srcId="{F631A4F4-1A18-48ED-9E33-41056754ADA7}" destId="{89FD76F1-393A-47FB-BA4F-ED72E0A06513}" srcOrd="1" destOrd="0" presId="urn:microsoft.com/office/officeart/2008/layout/AlternatingHexagons"/>
    <dgm:cxn modelId="{21F4B560-4896-4D22-BA51-3497211C5FE7}" type="presParOf" srcId="{F631A4F4-1A18-48ED-9E33-41056754ADA7}" destId="{C346428C-8FFE-40BD-96A2-5C0AC9ED12B2}" srcOrd="2" destOrd="0" presId="urn:microsoft.com/office/officeart/2008/layout/AlternatingHexagons"/>
    <dgm:cxn modelId="{09D8E480-E737-413E-A3E5-9639C7F9A4DB}" type="presParOf" srcId="{F631A4F4-1A18-48ED-9E33-41056754ADA7}" destId="{CFCB83C0-462D-4BAC-A9DB-EC23422864F2}" srcOrd="3" destOrd="0" presId="urn:microsoft.com/office/officeart/2008/layout/AlternatingHexagons"/>
    <dgm:cxn modelId="{7DA48E78-CC2E-487B-8BF7-79F557080856}" type="presParOf" srcId="{F631A4F4-1A18-48ED-9E33-41056754ADA7}" destId="{E5980E41-0160-4EDF-B135-01B5FD885F34}" srcOrd="4" destOrd="0" presId="urn:microsoft.com/office/officeart/2008/layout/AlternatingHexagons"/>
    <dgm:cxn modelId="{4B62DACB-22CC-4C0A-A09B-4A56364BB00C}" type="presParOf" srcId="{55A43B32-FBB4-454D-BC41-C58EB492FF25}" destId="{E1B8175C-998D-4259-854F-16A83BFCCFAB}" srcOrd="1" destOrd="0" presId="urn:microsoft.com/office/officeart/2008/layout/AlternatingHexagons"/>
    <dgm:cxn modelId="{E0220F68-3447-44D1-85FB-134FAFB64A97}" type="presParOf" srcId="{55A43B32-FBB4-454D-BC41-C58EB492FF25}" destId="{CFACFD8D-3FC1-4310-8BE4-F7073533430E}" srcOrd="2" destOrd="0" presId="urn:microsoft.com/office/officeart/2008/layout/AlternatingHexagons"/>
    <dgm:cxn modelId="{D4D549F2-30A5-47CC-BE96-78113A89E267}" type="presParOf" srcId="{CFACFD8D-3FC1-4310-8BE4-F7073533430E}" destId="{F64D06D3-25D1-489A-876B-8D4005855F79}" srcOrd="0" destOrd="0" presId="urn:microsoft.com/office/officeart/2008/layout/AlternatingHexagons"/>
    <dgm:cxn modelId="{A4A4A9CC-31C2-4DFE-BC3F-1960B4C25CA6}" type="presParOf" srcId="{CFACFD8D-3FC1-4310-8BE4-F7073533430E}" destId="{6264D054-131C-4A17-ABB1-CF6D678D6E1D}" srcOrd="1" destOrd="0" presId="urn:microsoft.com/office/officeart/2008/layout/AlternatingHexagons"/>
    <dgm:cxn modelId="{52211955-87D7-4B14-9EF1-48D2852F5A11}" type="presParOf" srcId="{CFACFD8D-3FC1-4310-8BE4-F7073533430E}" destId="{E8F30681-692F-4EB5-94C1-C35CEC2C6D32}" srcOrd="2" destOrd="0" presId="urn:microsoft.com/office/officeart/2008/layout/AlternatingHexagons"/>
    <dgm:cxn modelId="{00D02337-9146-4ED6-A02D-AC1642E03AB5}" type="presParOf" srcId="{CFACFD8D-3FC1-4310-8BE4-F7073533430E}" destId="{1FD75EC1-592A-4FFB-AA84-B341A4822D2B}" srcOrd="3" destOrd="0" presId="urn:microsoft.com/office/officeart/2008/layout/AlternatingHexagons"/>
    <dgm:cxn modelId="{2E16FD9C-2A6F-4F3B-ABB2-E256374C3E57}" type="presParOf" srcId="{CFACFD8D-3FC1-4310-8BE4-F7073533430E}" destId="{BE5454A3-069E-4A6D-AFE0-6287092AA08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F6DEF-2B1B-4D37-8536-9DCC1F4F0D77}">
      <dsp:nvSpPr>
        <dsp:cNvPr id="0" name=""/>
        <dsp:cNvSpPr/>
      </dsp:nvSpPr>
      <dsp:spPr>
        <a:xfrm rot="5400000">
          <a:off x="3437692" y="768999"/>
          <a:ext cx="2257777" cy="1964266"/>
        </a:xfrm>
        <a:prstGeom prst="hexagon">
          <a:avLst>
            <a:gd name="adj" fmla="val 25000"/>
            <a:gd name="vf" fmla="val 115470"/>
          </a:avLst>
        </a:prstGeom>
        <a:solidFill>
          <a:schemeClr val="tx1">
            <a:lumMod val="75000"/>
            <a:lumOff val="2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621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14</a:t>
          </a:r>
          <a:b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b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17</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913</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13</a:t>
          </a:r>
          <a:endParaRPr lang="ru-RU" sz="2000" b="1" kern="1200" dirty="0">
            <a:solidFill>
              <a:prstClr val="white"/>
            </a:solidFill>
            <a:latin typeface="Montserrat" panose="00000500000000000000" pitchFamily="2" charset="-52"/>
            <a:ea typeface="+mn-ea"/>
            <a:cs typeface="+mn-cs"/>
          </a:endParaRPr>
        </a:p>
      </dsp:txBody>
      <dsp:txXfrm rot="-5400000">
        <a:off x="3890545" y="974081"/>
        <a:ext cx="1352070" cy="1554103"/>
      </dsp:txXfrm>
    </dsp:sp>
    <dsp:sp modelId="{89FD76F1-393A-47FB-BA4F-ED72E0A06513}">
      <dsp:nvSpPr>
        <dsp:cNvPr id="0" name=""/>
        <dsp:cNvSpPr/>
      </dsp:nvSpPr>
      <dsp:spPr>
        <a:xfrm>
          <a:off x="5608320" y="1073799"/>
          <a:ext cx="2519680" cy="1354666"/>
        </a:xfrm>
        <a:prstGeom prst="rect">
          <a:avLst/>
        </a:prstGeom>
        <a:noFill/>
        <a:ln>
          <a:noFill/>
        </a:ln>
        <a:effectLst/>
      </dsp:spPr>
      <dsp:style>
        <a:lnRef idx="0">
          <a:scrgbClr r="0" g="0" b="0"/>
        </a:lnRef>
        <a:fillRef idx="0">
          <a:scrgbClr r="0" g="0" b="0"/>
        </a:fillRef>
        <a:effectRef idx="0">
          <a:scrgbClr r="0" g="0" b="0"/>
        </a:effectRef>
        <a:fontRef idx="minor"/>
      </dsp:style>
    </dsp:sp>
    <dsp:sp modelId="{E5980E41-0160-4EDF-B135-01B5FD885F34}">
      <dsp:nvSpPr>
        <dsp:cNvPr id="0" name=""/>
        <dsp:cNvSpPr/>
      </dsp:nvSpPr>
      <dsp:spPr>
        <a:xfrm rot="5400000">
          <a:off x="1316284" y="768999"/>
          <a:ext cx="2257777" cy="1964266"/>
        </a:xfrm>
        <a:prstGeom prst="hexagon">
          <a:avLst>
            <a:gd name="adj" fmla="val 25000"/>
            <a:gd name="vf" fmla="val 115470"/>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ru-RU" sz="3600" b="1" kern="1200" dirty="0"/>
        </a:p>
      </dsp:txBody>
      <dsp:txXfrm rot="-5400000">
        <a:off x="1769137" y="974081"/>
        <a:ext cx="1352070" cy="1554103"/>
      </dsp:txXfrm>
    </dsp:sp>
    <dsp:sp modelId="{F64D06D3-25D1-489A-876B-8D4005855F79}">
      <dsp:nvSpPr>
        <dsp:cNvPr id="0" name=""/>
        <dsp:cNvSpPr/>
      </dsp:nvSpPr>
      <dsp:spPr>
        <a:xfrm rot="5400000">
          <a:off x="2372924" y="2685401"/>
          <a:ext cx="2257777" cy="1964266"/>
        </a:xfrm>
        <a:prstGeom prst="hexagon">
          <a:avLst>
            <a:gd name="adj" fmla="val 25000"/>
            <a:gd name="vf" fmla="val 115470"/>
          </a:avLst>
        </a:prstGeom>
        <a:solidFill>
          <a:schemeClr val="tx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219</a:t>
          </a:r>
          <a: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t>65</a:t>
          </a:r>
          <a:br>
            <a:rPr lang="en-US" sz="2000" b="1" kern="1200" dirty="0">
              <a:solidFill>
                <a:prstClr val="white"/>
              </a:solidFill>
              <a:latin typeface="Montserrat" panose="00000500000000000000" pitchFamily="2" charset="-52"/>
              <a:ea typeface="Open Sans" panose="020B0606030504020204" pitchFamily="34" charset="0"/>
              <a:cs typeface="Open Sans" panose="020B0606030504020204" pitchFamily="34" charset="0"/>
            </a:rPr>
          </a:b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17</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759</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93</a:t>
          </a:r>
          <a:endParaRPr lang="ru-RU" sz="2000" b="1" kern="1200" dirty="0">
            <a:solidFill>
              <a:prstClr val="white"/>
            </a:solidFill>
            <a:latin typeface="Montserrat" panose="00000500000000000000" pitchFamily="2" charset="-52"/>
            <a:ea typeface="+mn-ea"/>
            <a:cs typeface="+mn-cs"/>
          </a:endParaRPr>
        </a:p>
      </dsp:txBody>
      <dsp:txXfrm rot="-5400000">
        <a:off x="2825777" y="2890483"/>
        <a:ext cx="1352070" cy="1554103"/>
      </dsp:txXfrm>
    </dsp:sp>
    <dsp:sp modelId="{6264D054-131C-4A17-ABB1-CF6D678D6E1D}">
      <dsp:nvSpPr>
        <dsp:cNvPr id="0" name=""/>
        <dsp:cNvSpPr/>
      </dsp:nvSpPr>
      <dsp:spPr>
        <a:xfrm>
          <a:off x="0" y="2990201"/>
          <a:ext cx="2438400" cy="1354666"/>
        </a:xfrm>
        <a:prstGeom prst="rect">
          <a:avLst/>
        </a:prstGeom>
        <a:noFill/>
        <a:ln>
          <a:noFill/>
        </a:ln>
        <a:effectLst/>
      </dsp:spPr>
      <dsp:style>
        <a:lnRef idx="0">
          <a:scrgbClr r="0" g="0" b="0"/>
        </a:lnRef>
        <a:fillRef idx="0">
          <a:scrgbClr r="0" g="0" b="0"/>
        </a:fillRef>
        <a:effectRef idx="0">
          <a:scrgbClr r="0" g="0" b="0"/>
        </a:effectRef>
        <a:fontRef idx="minor"/>
      </dsp:style>
    </dsp:sp>
    <dsp:sp modelId="{BE5454A3-069E-4A6D-AFE0-6287092AA082}">
      <dsp:nvSpPr>
        <dsp:cNvPr id="0" name=""/>
        <dsp:cNvSpPr/>
      </dsp:nvSpPr>
      <dsp:spPr>
        <a:xfrm rot="5400000">
          <a:off x="4494332" y="2685401"/>
          <a:ext cx="2257777" cy="1964266"/>
        </a:xfrm>
        <a:prstGeom prst="hexagon">
          <a:avLst>
            <a:gd name="adj" fmla="val 25000"/>
            <a:gd name="vf" fmla="val 115470"/>
          </a:avLst>
        </a:prstGeom>
        <a:solidFill>
          <a:schemeClr val="tx2">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ru-RU" sz="3600" b="1" kern="1200"/>
        </a:p>
      </dsp:txBody>
      <dsp:txXfrm rot="-5400000">
        <a:off x="4947185" y="2890483"/>
        <a:ext cx="1352070" cy="155410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F051A73A-BE8D-4CAE-B13F-E7ED5455CC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7245D181-A3DC-451D-B502-AA326B77FE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CFCF20-BACE-47CE-8D4A-67CE791E758D}" type="datetimeFigureOut">
              <a:rPr lang="ru-RU" smtClean="0"/>
              <a:t>07.04.2022</a:t>
            </a:fld>
            <a:endParaRPr lang="ru-RU"/>
          </a:p>
        </p:txBody>
      </p:sp>
      <p:sp>
        <p:nvSpPr>
          <p:cNvPr id="4" name="Нижний колонтитул 3">
            <a:extLst>
              <a:ext uri="{FF2B5EF4-FFF2-40B4-BE49-F238E27FC236}">
                <a16:creationId xmlns:a16="http://schemas.microsoft.com/office/drawing/2014/main" id="{9F7B5458-5E27-4361-9530-1672BD2A33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50CF7C67-77E3-475A-892B-41B2DFFA95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A71D24-6893-47E9-9028-92B40B914DDA}" type="slidenum">
              <a:rPr lang="ru-RU" smtClean="0"/>
              <a:t>‹#›</a:t>
            </a:fld>
            <a:endParaRPr lang="ru-RU"/>
          </a:p>
        </p:txBody>
      </p:sp>
    </p:spTree>
    <p:extLst>
      <p:ext uri="{BB962C8B-B14F-4D97-AF65-F5344CB8AC3E}">
        <p14:creationId xmlns:p14="http://schemas.microsoft.com/office/powerpoint/2010/main" val="1433792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10573-41A8-4B18-A35A-1D0F98ED7EAC}" type="datetimeFigureOut">
              <a:rPr lang="ru-RU" smtClean="0"/>
              <a:t>07.04.2022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9D9F5-AEAA-4827-A963-10D54C7DE20C}" type="slidenum">
              <a:rPr lang="ru-RU" smtClean="0"/>
              <a:t>‹#›</a:t>
            </a:fld>
            <a:endParaRPr lang="ru-RU"/>
          </a:p>
        </p:txBody>
      </p:sp>
    </p:spTree>
    <p:extLst>
      <p:ext uri="{BB962C8B-B14F-4D97-AF65-F5344CB8AC3E}">
        <p14:creationId xmlns:p14="http://schemas.microsoft.com/office/powerpoint/2010/main" val="230226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881E5C2-9AD6-4A65-899D-CA734D2CB758}" type="datetime1">
              <a:rPr lang="id-ID" smtClean="0"/>
              <a:t>07/04/2022</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p:txBody>
          <a:bodyPr/>
          <a:lstStyle/>
          <a:p>
            <a:fld id="{C6FF26C5-A6CD-493A-B0E3-C1945F967C39}" type="slidenum">
              <a:rPr lang="id-ID" smtClean="0"/>
              <a:t>‹#›</a:t>
            </a:fld>
            <a:endParaRPr lang="id-ID"/>
          </a:p>
        </p:txBody>
      </p:sp>
    </p:spTree>
    <p:extLst>
      <p:ext uri="{BB962C8B-B14F-4D97-AF65-F5344CB8AC3E}">
        <p14:creationId xmlns:p14="http://schemas.microsoft.com/office/powerpoint/2010/main" val="21707022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37E5D1B-700B-42EA-8B8B-F840D5316605}" type="datetime1">
              <a:rPr lang="id-ID" smtClean="0"/>
              <a:t>07/04/2022</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p:txBody>
          <a:bodyPr/>
          <a:lstStyle/>
          <a:p>
            <a:fld id="{C6FF26C5-A6CD-493A-B0E3-C1945F967C39}" type="slidenum">
              <a:rPr lang="id-ID" smtClean="0"/>
              <a:t>‹#›</a:t>
            </a:fld>
            <a:endParaRPr lang="id-ID"/>
          </a:p>
        </p:txBody>
      </p:sp>
    </p:spTree>
    <p:extLst>
      <p:ext uri="{BB962C8B-B14F-4D97-AF65-F5344CB8AC3E}">
        <p14:creationId xmlns:p14="http://schemas.microsoft.com/office/powerpoint/2010/main" val="39303459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ight Triangle 8">
            <a:extLst>
              <a:ext uri="{FF2B5EF4-FFF2-40B4-BE49-F238E27FC236}">
                <a16:creationId xmlns:a16="http://schemas.microsoft.com/office/drawing/2014/main" id="{F7230E55-0B34-4377-AC82-2A0317FE8A54}"/>
              </a:ext>
            </a:extLst>
          </p:cNvPr>
          <p:cNvSpPr/>
          <p:nvPr userDrawn="1"/>
        </p:nvSpPr>
        <p:spPr>
          <a:xfrm rot="16200000">
            <a:off x="11567885" y="6233885"/>
            <a:ext cx="624115" cy="6241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 name="Дата 5">
            <a:extLst>
              <a:ext uri="{FF2B5EF4-FFF2-40B4-BE49-F238E27FC236}">
                <a16:creationId xmlns:a16="http://schemas.microsoft.com/office/drawing/2014/main" id="{1BA73C9A-4FC9-4E6D-B05B-51911D2CD41B}"/>
              </a:ext>
            </a:extLst>
          </p:cNvPr>
          <p:cNvSpPr>
            <a:spLocks noGrp="1"/>
          </p:cNvSpPr>
          <p:nvPr>
            <p:ph type="dt" sz="half" idx="10"/>
          </p:nvPr>
        </p:nvSpPr>
        <p:spPr>
          <a:xfrm>
            <a:off x="838200" y="6356350"/>
            <a:ext cx="2743200" cy="365125"/>
          </a:xfrm>
          <a:prstGeom prst="rect">
            <a:avLst/>
          </a:prstGeom>
        </p:spPr>
        <p:txBody>
          <a:bodyPr/>
          <a:lstStyle/>
          <a:p>
            <a:fld id="{A0B90E4E-5774-47A4-BA46-E9FE4BCC5F46}" type="datetime1">
              <a:rPr lang="id-ID" smtClean="0"/>
              <a:t>07/04/2022</a:t>
            </a:fld>
            <a:endParaRPr lang="id-ID"/>
          </a:p>
        </p:txBody>
      </p:sp>
      <p:sp>
        <p:nvSpPr>
          <p:cNvPr id="7" name="Нижний колонтитул 6">
            <a:extLst>
              <a:ext uri="{FF2B5EF4-FFF2-40B4-BE49-F238E27FC236}">
                <a16:creationId xmlns:a16="http://schemas.microsoft.com/office/drawing/2014/main" id="{1AA54822-1361-4C4C-8D74-B3E05CD10CC5}"/>
              </a:ext>
            </a:extLst>
          </p:cNvPr>
          <p:cNvSpPr>
            <a:spLocks noGrp="1"/>
          </p:cNvSpPr>
          <p:nvPr>
            <p:ph type="ftr" sz="quarter" idx="11"/>
          </p:nvPr>
        </p:nvSpPr>
        <p:spPr>
          <a:xfrm>
            <a:off x="4038600" y="6356350"/>
            <a:ext cx="4114800" cy="365125"/>
          </a:xfrm>
          <a:prstGeom prst="rect">
            <a:avLst/>
          </a:prstGeom>
        </p:spPr>
        <p:txBody>
          <a:bodyPr/>
          <a:lstStyle/>
          <a:p>
            <a:endParaRPr lang="id-ID"/>
          </a:p>
        </p:txBody>
      </p:sp>
      <p:sp>
        <p:nvSpPr>
          <p:cNvPr id="8" name="Номер слайда 7">
            <a:extLst>
              <a:ext uri="{FF2B5EF4-FFF2-40B4-BE49-F238E27FC236}">
                <a16:creationId xmlns:a16="http://schemas.microsoft.com/office/drawing/2014/main" id="{154836E3-2413-469E-88CB-EADC3ADCF20A}"/>
              </a:ext>
            </a:extLst>
          </p:cNvPr>
          <p:cNvSpPr>
            <a:spLocks noGrp="1"/>
          </p:cNvSpPr>
          <p:nvPr>
            <p:ph type="sldNum" sz="quarter" idx="12"/>
          </p:nvPr>
        </p:nvSpPr>
        <p:spPr/>
        <p:txBody>
          <a:bodyPr/>
          <a:lstStyle/>
          <a:p>
            <a:fld id="{C6FF26C5-A6CD-493A-B0E3-C1945F967C39}" type="slidenum">
              <a:rPr lang="id-ID" smtClean="0"/>
              <a:pPr/>
              <a:t>‹#›</a:t>
            </a:fld>
            <a:endParaRPr lang="id-ID"/>
          </a:p>
        </p:txBody>
      </p:sp>
    </p:spTree>
    <p:extLst>
      <p:ext uri="{BB962C8B-B14F-4D97-AF65-F5344CB8AC3E}">
        <p14:creationId xmlns:p14="http://schemas.microsoft.com/office/powerpoint/2010/main" val="352798272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63122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4">
    <p:spTree>
      <p:nvGrpSpPr>
        <p:cNvPr id="1" name=""/>
        <p:cNvGrpSpPr/>
        <p:nvPr/>
      </p:nvGrpSpPr>
      <p:grpSpPr>
        <a:xfrm>
          <a:off x="0" y="0"/>
          <a:ext cx="0" cy="0"/>
          <a:chOff x="0" y="0"/>
          <a:chExt cx="0" cy="0"/>
        </a:xfrm>
      </p:grpSpPr>
      <p:sp>
        <p:nvSpPr>
          <p:cNvPr id="510" name="Insert Picture Here.png"/>
          <p:cNvSpPr>
            <a:spLocks noGrp="1"/>
          </p:cNvSpPr>
          <p:nvPr>
            <p:ph type="pic" idx="13"/>
          </p:nvPr>
        </p:nvSpPr>
        <p:spPr>
          <a:xfrm>
            <a:off x="317500" y="317500"/>
            <a:ext cx="11557000" cy="6223001"/>
          </a:xfrm>
          <a:prstGeom prst="rect">
            <a:avLst/>
          </a:prstGeom>
        </p:spPr>
        <p:txBody>
          <a:bodyPr lIns="91439" tIns="45719" rIns="91439" bIns="45719">
            <a:noAutofit/>
          </a:bodyPr>
          <a:lstStyle/>
          <a:p>
            <a:endParaRPr/>
          </a:p>
        </p:txBody>
      </p:sp>
      <p:sp>
        <p:nvSpPr>
          <p:cNvPr id="5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2" name="Shape"/>
          <p:cNvSpPr>
            <a:spLocks noGrp="1"/>
          </p:cNvSpPr>
          <p:nvPr>
            <p:ph type="body" idx="14"/>
          </p:nvPr>
        </p:nvSpPr>
        <p:spPr>
          <a:xfrm rot="10800000">
            <a:off x="317500" y="317500"/>
            <a:ext cx="6426638" cy="622300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3445908958"/>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933450" y="723900"/>
            <a:ext cx="5162550" cy="5295900"/>
          </a:xfrm>
          <a:custGeom>
            <a:avLst/>
            <a:gdLst>
              <a:gd name="connsiteX0" fmla="*/ 0 w 5162550"/>
              <a:gd name="connsiteY0" fmla="*/ 0 h 5295900"/>
              <a:gd name="connsiteX1" fmla="*/ 5162550 w 5162550"/>
              <a:gd name="connsiteY1" fmla="*/ 0 h 5295900"/>
              <a:gd name="connsiteX2" fmla="*/ 5162550 w 5162550"/>
              <a:gd name="connsiteY2" fmla="*/ 5295900 h 5295900"/>
              <a:gd name="connsiteX3" fmla="*/ 0 w 5162550"/>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5162550" h="5295900">
                <a:moveTo>
                  <a:pt x="0" y="0"/>
                </a:moveTo>
                <a:lnTo>
                  <a:pt x="5162550" y="0"/>
                </a:lnTo>
                <a:lnTo>
                  <a:pt x="5162550" y="5295900"/>
                </a:lnTo>
                <a:lnTo>
                  <a:pt x="0" y="52959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2" name="Номер слайда 1">
            <a:extLst>
              <a:ext uri="{FF2B5EF4-FFF2-40B4-BE49-F238E27FC236}">
                <a16:creationId xmlns:a16="http://schemas.microsoft.com/office/drawing/2014/main" id="{EACE4B30-84C3-446E-B86F-09AA323C689B}"/>
              </a:ext>
            </a:extLst>
          </p:cNvPr>
          <p:cNvSpPr>
            <a:spLocks noGrp="1"/>
          </p:cNvSpPr>
          <p:nvPr>
            <p:ph type="sldNum" sz="quarter" idx="12"/>
          </p:nvPr>
        </p:nvSpPr>
        <p:spPr/>
        <p:txBody>
          <a:bodyPr/>
          <a:lstStyle/>
          <a:p>
            <a:fld id="{C6FF26C5-A6CD-493A-B0E3-C1945F967C39}" type="slidenum">
              <a:rPr lang="id-ID" smtClean="0"/>
              <a:pPr/>
              <a:t>‹#›</a:t>
            </a:fld>
            <a:endParaRPr lang="id-ID"/>
          </a:p>
        </p:txBody>
      </p:sp>
    </p:spTree>
    <p:extLst>
      <p:ext uri="{BB962C8B-B14F-4D97-AF65-F5344CB8AC3E}">
        <p14:creationId xmlns:p14="http://schemas.microsoft.com/office/powerpoint/2010/main" val="317902452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Титульный слайд">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6858000"/>
          </a:xfrm>
        </p:spPr>
        <p:txBody>
          <a:bodyPr/>
          <a:lstStyle/>
          <a:p>
            <a:endParaRPr lang="ru-RU"/>
          </a:p>
        </p:txBody>
      </p:sp>
      <p:sp>
        <p:nvSpPr>
          <p:cNvPr id="10" name="Рисунок 9"/>
          <p:cNvSpPr>
            <a:spLocks noGrp="1"/>
          </p:cNvSpPr>
          <p:nvPr>
            <p:ph type="pic" sz="quarter" idx="11"/>
          </p:nvPr>
        </p:nvSpPr>
        <p:spPr>
          <a:xfrm>
            <a:off x="4833191" y="1348498"/>
            <a:ext cx="2525618" cy="2429486"/>
          </a:xfrm>
          <a:prstGeom prst="ellipse">
            <a:avLst/>
          </a:prstGeom>
        </p:spPr>
        <p:txBody>
          <a:bodyPr/>
          <a:lstStyle/>
          <a:p>
            <a:endParaRPr lang="ru-RU"/>
          </a:p>
        </p:txBody>
      </p:sp>
      <p:sp>
        <p:nvSpPr>
          <p:cNvPr id="2" name="Номер слайда 1">
            <a:extLst>
              <a:ext uri="{FF2B5EF4-FFF2-40B4-BE49-F238E27FC236}">
                <a16:creationId xmlns:a16="http://schemas.microsoft.com/office/drawing/2014/main" id="{E4FB1447-F3F2-4969-9A82-D223F6647D17}"/>
              </a:ext>
            </a:extLst>
          </p:cNvPr>
          <p:cNvSpPr>
            <a:spLocks noGrp="1"/>
          </p:cNvSpPr>
          <p:nvPr>
            <p:ph type="sldNum" sz="quarter" idx="12"/>
          </p:nvPr>
        </p:nvSpPr>
        <p:spPr/>
        <p:txBody>
          <a:bodyPr/>
          <a:lstStyle/>
          <a:p>
            <a:fld id="{C6FF26C5-A6CD-493A-B0E3-C1945F967C39}" type="slidenum">
              <a:rPr lang="id-ID" smtClean="0"/>
              <a:pPr/>
              <a:t>‹#›</a:t>
            </a:fld>
            <a:endParaRPr lang="id-ID"/>
          </a:p>
        </p:txBody>
      </p:sp>
    </p:spTree>
    <p:extLst>
      <p:ext uri="{BB962C8B-B14F-4D97-AF65-F5344CB8AC3E}">
        <p14:creationId xmlns:p14="http://schemas.microsoft.com/office/powerpoint/2010/main" val="2547698432"/>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4585448" y="0"/>
            <a:ext cx="3227294" cy="6858000"/>
          </a:xfrm>
          <a:custGeom>
            <a:avLst/>
            <a:gdLst>
              <a:gd name="connsiteX0" fmla="*/ 0 w 3227294"/>
              <a:gd name="connsiteY0" fmla="*/ 0 h 6858000"/>
              <a:gd name="connsiteX1" fmla="*/ 3227294 w 3227294"/>
              <a:gd name="connsiteY1" fmla="*/ 0 h 6858000"/>
              <a:gd name="connsiteX2" fmla="*/ 3227294 w 3227294"/>
              <a:gd name="connsiteY2" fmla="*/ 6858000 h 6858000"/>
              <a:gd name="connsiteX3" fmla="*/ 0 w 32272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27294" h="6858000">
                <a:moveTo>
                  <a:pt x="0" y="0"/>
                </a:moveTo>
                <a:lnTo>
                  <a:pt x="3227294" y="0"/>
                </a:lnTo>
                <a:lnTo>
                  <a:pt x="3227294"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9" name="Right Triangle 8"/>
          <p:cNvSpPr/>
          <p:nvPr userDrawn="1"/>
        </p:nvSpPr>
        <p:spPr>
          <a:xfrm rot="10800000">
            <a:off x="11567883" y="-2"/>
            <a:ext cx="624115" cy="624115"/>
          </a:xfrm>
          <a:prstGeom prst="rtTriangle">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p:cNvSpPr>
            <a:spLocks noGrp="1"/>
          </p:cNvSpPr>
          <p:nvPr>
            <p:ph type="pic" sz="quarter" idx="11"/>
          </p:nvPr>
        </p:nvSpPr>
        <p:spPr>
          <a:xfrm>
            <a:off x="8337177" y="0"/>
            <a:ext cx="3227294" cy="6858000"/>
          </a:xfrm>
          <a:custGeom>
            <a:avLst/>
            <a:gdLst>
              <a:gd name="connsiteX0" fmla="*/ 0 w 3227294"/>
              <a:gd name="connsiteY0" fmla="*/ 0 h 6858000"/>
              <a:gd name="connsiteX1" fmla="*/ 3227294 w 3227294"/>
              <a:gd name="connsiteY1" fmla="*/ 0 h 6858000"/>
              <a:gd name="connsiteX2" fmla="*/ 3227294 w 3227294"/>
              <a:gd name="connsiteY2" fmla="*/ 6858000 h 6858000"/>
              <a:gd name="connsiteX3" fmla="*/ 0 w 32272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27294" h="6858000">
                <a:moveTo>
                  <a:pt x="0" y="0"/>
                </a:moveTo>
                <a:lnTo>
                  <a:pt x="3227294" y="0"/>
                </a:lnTo>
                <a:lnTo>
                  <a:pt x="3227294"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600"/>
            </a:lvl1pPr>
          </a:lstStyle>
          <a:p>
            <a:endParaRPr lang="en-US"/>
          </a:p>
        </p:txBody>
      </p:sp>
      <p:sp>
        <p:nvSpPr>
          <p:cNvPr id="2" name="Номер слайда 1">
            <a:extLst>
              <a:ext uri="{FF2B5EF4-FFF2-40B4-BE49-F238E27FC236}">
                <a16:creationId xmlns:a16="http://schemas.microsoft.com/office/drawing/2014/main" id="{342D818C-E606-408D-96F1-DB6F2C5928AA}"/>
              </a:ext>
            </a:extLst>
          </p:cNvPr>
          <p:cNvSpPr>
            <a:spLocks noGrp="1"/>
          </p:cNvSpPr>
          <p:nvPr>
            <p:ph type="sldNum" sz="quarter" idx="12"/>
          </p:nvPr>
        </p:nvSpPr>
        <p:spPr/>
        <p:txBody>
          <a:bodyPr/>
          <a:lstStyle/>
          <a:p>
            <a:fld id="{C6FF26C5-A6CD-493A-B0E3-C1945F967C39}" type="slidenum">
              <a:rPr lang="id-ID" smtClean="0"/>
              <a:pPr/>
              <a:t>‹#›</a:t>
            </a:fld>
            <a:endParaRPr lang="id-ID"/>
          </a:p>
        </p:txBody>
      </p:sp>
    </p:spTree>
    <p:extLst>
      <p:ext uri="{BB962C8B-B14F-4D97-AF65-F5344CB8AC3E}">
        <p14:creationId xmlns:p14="http://schemas.microsoft.com/office/powerpoint/2010/main" val="120467369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Right Triangle 8">
            <a:extLst>
              <a:ext uri="{FF2B5EF4-FFF2-40B4-BE49-F238E27FC236}">
                <a16:creationId xmlns:a16="http://schemas.microsoft.com/office/drawing/2014/main" id="{E29EB231-6E1A-4EA1-B12B-BA4581EAFE8D}"/>
              </a:ext>
            </a:extLst>
          </p:cNvPr>
          <p:cNvSpPr/>
          <p:nvPr userDrawn="1"/>
        </p:nvSpPr>
        <p:spPr>
          <a:xfrm rot="16200000">
            <a:off x="11567885" y="6233885"/>
            <a:ext cx="624115" cy="6241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11758284" y="6535737"/>
            <a:ext cx="484516" cy="365125"/>
          </a:xfrm>
          <a:prstGeom prst="rect">
            <a:avLst/>
          </a:prstGeom>
        </p:spPr>
        <p:txBody>
          <a:bodyPr vert="horz" lIns="91440" tIns="45720" rIns="91440" bIns="45720" rtlCol="0" anchor="ctr"/>
          <a:lstStyle>
            <a:lvl1pPr algn="ctr">
              <a:defRPr sz="1200" b="1">
                <a:solidFill>
                  <a:schemeClr val="bg1"/>
                </a:solidFill>
                <a:latin typeface="Montserrat" panose="00000500000000000000" pitchFamily="2" charset="-52"/>
              </a:defRPr>
            </a:lvl1pPr>
          </a:lstStyle>
          <a:p>
            <a:fld id="{C6FF26C5-A6CD-493A-B0E3-C1945F967C39}" type="slidenum">
              <a:rPr lang="id-ID" smtClean="0"/>
              <a:pPr/>
              <a:t>‹#›</a:t>
            </a:fld>
            <a:endParaRPr lang="id-ID"/>
          </a:p>
        </p:txBody>
      </p:sp>
    </p:spTree>
    <p:extLst>
      <p:ext uri="{BB962C8B-B14F-4D97-AF65-F5344CB8AC3E}">
        <p14:creationId xmlns:p14="http://schemas.microsoft.com/office/powerpoint/2010/main" val="300512085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61" r:id="rId3"/>
    <p:sldLayoutId id="2147483915" r:id="rId4"/>
    <p:sldLayoutId id="2147483909" r:id="rId5"/>
    <p:sldLayoutId id="2147483911" r:id="rId6"/>
    <p:sldLayoutId id="2147483912" r:id="rId7"/>
    <p:sldLayoutId id="2147483914" r:id="rId8"/>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1923F4-6219-43C0-900F-95097D441D6E}"/>
              </a:ext>
            </a:extLst>
          </p:cNvPr>
          <p:cNvSpPr txBox="1"/>
          <p:nvPr/>
        </p:nvSpPr>
        <p:spPr>
          <a:xfrm>
            <a:off x="868137" y="826033"/>
            <a:ext cx="821590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4800" b="1" i="0" u="none" strike="noStrike" kern="1200" cap="none" spc="0" normalizeH="0" baseline="0" noProof="0" dirty="0">
                <a:ln>
                  <a:noFill/>
                </a:ln>
                <a:solidFill>
                  <a:prstClr val="black">
                    <a:lumMod val="85000"/>
                    <a:lumOff val="15000"/>
                  </a:prstClr>
                </a:solidFill>
                <a:effectLst/>
                <a:uLnTx/>
                <a:uFillTx/>
                <a:latin typeface="Montserrat"/>
                <a:ea typeface="+mn-ea"/>
                <a:cs typeface="+mn-cs"/>
              </a:rPr>
              <a:t>Прогнозирование объемов закачанного и выкачанного газа</a:t>
            </a:r>
            <a:r>
              <a:rPr kumimoji="0" lang="en-US" sz="4800" b="1" i="0" u="none" strike="noStrike" kern="1200" cap="none" spc="0" normalizeH="0" baseline="0" noProof="0" dirty="0">
                <a:ln>
                  <a:noFill/>
                </a:ln>
                <a:solidFill>
                  <a:schemeClr val="accent1"/>
                </a:solidFill>
                <a:effectLst/>
                <a:uLnTx/>
                <a:uFillTx/>
                <a:latin typeface="Montserrat"/>
                <a:ea typeface="+mn-ea"/>
                <a:cs typeface="+mn-cs"/>
              </a:rPr>
              <a:t>.</a:t>
            </a:r>
          </a:p>
        </p:txBody>
      </p:sp>
      <p:sp>
        <p:nvSpPr>
          <p:cNvPr id="5" name="Right Triangle 8">
            <a:extLst>
              <a:ext uri="{FF2B5EF4-FFF2-40B4-BE49-F238E27FC236}">
                <a16:creationId xmlns:a16="http://schemas.microsoft.com/office/drawing/2014/main" id="{2EE1101E-37E4-47A2-8D0F-B34505B915D3}"/>
              </a:ext>
            </a:extLst>
          </p:cNvPr>
          <p:cNvSpPr/>
          <p:nvPr/>
        </p:nvSpPr>
        <p:spPr>
          <a:xfrm rot="16200000">
            <a:off x="11567885" y="6233885"/>
            <a:ext cx="624115" cy="62411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 name="Rectangle 5">
            <a:extLst>
              <a:ext uri="{FF2B5EF4-FFF2-40B4-BE49-F238E27FC236}">
                <a16:creationId xmlns:a16="http://schemas.microsoft.com/office/drawing/2014/main" id="{E003DD02-9500-4D43-84CE-4C7CF98CF041}"/>
              </a:ext>
            </a:extLst>
          </p:cNvPr>
          <p:cNvSpPr/>
          <p:nvPr/>
        </p:nvSpPr>
        <p:spPr>
          <a:xfrm>
            <a:off x="868137" y="3134357"/>
            <a:ext cx="6740627" cy="4223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ru-RU" sz="1600" b="1" i="0" u="none" strike="noStrike" kern="1200" cap="none" spc="0" normalizeH="0" baseline="0" noProof="0">
                <a:ln>
                  <a:noFill/>
                </a:ln>
                <a:solidFill>
                  <a:prstClr val="black">
                    <a:lumMod val="75000"/>
                    <a:lumOff val="25000"/>
                  </a:prstClr>
                </a:solidFill>
                <a:effectLst/>
                <a:uLnTx/>
                <a:uFillTx/>
                <a:latin typeface="Open Sans"/>
                <a:ea typeface="+mn-ea"/>
                <a:cs typeface="+mn-cs"/>
              </a:rPr>
              <a:t>Выполнила: </a:t>
            </a:r>
            <a:r>
              <a:rPr kumimoji="0" lang="ru-RU" sz="1600" b="0" i="0" u="none" strike="noStrike" kern="1200" cap="none" spc="0" normalizeH="0" baseline="0" noProof="0">
                <a:ln>
                  <a:noFill/>
                </a:ln>
                <a:solidFill>
                  <a:prstClr val="black">
                    <a:lumMod val="75000"/>
                    <a:lumOff val="25000"/>
                  </a:prstClr>
                </a:solidFill>
                <a:effectLst/>
                <a:uLnTx/>
                <a:uFillTx/>
                <a:latin typeface="Open Sans"/>
                <a:ea typeface="+mn-ea"/>
                <a:cs typeface="+mn-cs"/>
              </a:rPr>
              <a:t>Анастасия </a:t>
            </a:r>
            <a:r>
              <a:rPr kumimoji="0" lang="ru-RU" sz="1600" b="0" i="0" u="none" strike="noStrike" kern="1200" cap="none" spc="0" normalizeH="0" baseline="0" noProof="0" dirty="0">
                <a:ln>
                  <a:noFill/>
                </a:ln>
                <a:solidFill>
                  <a:prstClr val="black">
                    <a:lumMod val="75000"/>
                    <a:lumOff val="25000"/>
                  </a:prstClr>
                </a:solidFill>
                <a:effectLst/>
                <a:uLnTx/>
                <a:uFillTx/>
                <a:latin typeface="Open Sans"/>
                <a:ea typeface="+mn-ea"/>
                <a:cs typeface="+mn-cs"/>
              </a:rPr>
              <a:t>Смирнова</a:t>
            </a:r>
            <a:endParaRPr kumimoji="0" lang="en-US" sz="1600" b="1" i="0" u="none" strike="noStrike" kern="1200" cap="none" spc="0" normalizeH="0" baseline="0" noProof="0" dirty="0">
              <a:ln>
                <a:noFill/>
              </a:ln>
              <a:solidFill>
                <a:prstClr val="black">
                  <a:lumMod val="75000"/>
                  <a:lumOff val="25000"/>
                </a:prstClr>
              </a:solidFill>
              <a:effectLst/>
              <a:uLnTx/>
              <a:uFillTx/>
              <a:latin typeface="Open Sans"/>
              <a:ea typeface="+mn-ea"/>
              <a:cs typeface="+mn-cs"/>
            </a:endParaRPr>
          </a:p>
        </p:txBody>
      </p:sp>
      <p:sp>
        <p:nvSpPr>
          <p:cNvPr id="4" name="Номер слайда 3">
            <a:extLst>
              <a:ext uri="{FF2B5EF4-FFF2-40B4-BE49-F238E27FC236}">
                <a16:creationId xmlns:a16="http://schemas.microsoft.com/office/drawing/2014/main" id="{5596F580-8B7B-492C-8CE0-A34EB72A65E1}"/>
              </a:ext>
            </a:extLst>
          </p:cNvPr>
          <p:cNvSpPr>
            <a:spLocks noGrp="1"/>
          </p:cNvSpPr>
          <p:nvPr>
            <p:ph type="sldNum" sz="quarter" idx="12"/>
          </p:nvPr>
        </p:nvSpPr>
        <p:spPr>
          <a:xfrm>
            <a:off x="9882997" y="6363379"/>
            <a:ext cx="2743200" cy="365125"/>
          </a:xfrm>
        </p:spPr>
        <p:txBody>
          <a:bodyPr/>
          <a:lstStyle/>
          <a:p>
            <a:fld id="{C6FF26C5-A6CD-493A-B0E3-C1945F967C39}" type="slidenum">
              <a:rPr lang="id-ID" smtClean="0"/>
              <a:t>1</a:t>
            </a:fld>
            <a:endParaRPr lang="id-ID" dirty="0"/>
          </a:p>
        </p:txBody>
      </p:sp>
    </p:spTree>
    <p:extLst>
      <p:ext uri="{BB962C8B-B14F-4D97-AF65-F5344CB8AC3E}">
        <p14:creationId xmlns:p14="http://schemas.microsoft.com/office/powerpoint/2010/main" val="419103297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062BFE2-716D-4778-8BF0-DAB3BB3C5EDD}"/>
              </a:ext>
            </a:extLst>
          </p:cNvPr>
          <p:cNvSpPr>
            <a:spLocks noGrp="1"/>
          </p:cNvSpPr>
          <p:nvPr>
            <p:ph type="sldNum" sz="quarter" idx="12"/>
          </p:nvPr>
        </p:nvSpPr>
        <p:spPr/>
        <p:txBody>
          <a:bodyPr/>
          <a:lstStyle/>
          <a:p>
            <a:fld id="{C6FF26C5-A6CD-493A-B0E3-C1945F967C39}" type="slidenum">
              <a:rPr lang="id-ID" smtClean="0"/>
              <a:pPr/>
              <a:t>10</a:t>
            </a:fld>
            <a:endParaRPr lang="id-ID"/>
          </a:p>
        </p:txBody>
      </p:sp>
      <p:sp>
        <p:nvSpPr>
          <p:cNvPr id="4" name="Rectangle 2">
            <a:extLst>
              <a:ext uri="{FF2B5EF4-FFF2-40B4-BE49-F238E27FC236}">
                <a16:creationId xmlns:a16="http://schemas.microsoft.com/office/drawing/2014/main" id="{11C3474B-C94B-4564-8C4A-827975B5279E}"/>
              </a:ext>
            </a:extLst>
          </p:cNvPr>
          <p:cNvSpPr>
            <a:spLocks noChangeArrowheads="1"/>
          </p:cNvSpPr>
          <p:nvPr/>
        </p:nvSpPr>
        <p:spPr bwMode="auto">
          <a:xfrm>
            <a:off x="3576735" y="2164111"/>
            <a:ext cx="5038529" cy="37240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Courier New" panose="02070309020205020404" pitchFamily="49" charset="0"/>
              </a:rPr>
              <a:t>'AT':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6}, 'BE':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12,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21}, 'BG':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7}, 'CZ':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87,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71}, 'DE':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3,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41}, 'DK':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29,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76}, 'ES':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86,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3}, 'FR':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2,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31}, 'GB':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5,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5}, 'HR':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79}, 'HU':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28}, 'IT':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2,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86}, 'NL':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61}, 'PL':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31}, 'PT':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1,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24}, 'RO':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2,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88}, 'SK': {'</a:t>
            </a:r>
            <a:r>
              <a:rPr kumimoji="0" lang="ru-RU" altLang="ru-RU" sz="1400" b="0" i="0" u="none" strike="noStrike" cap="none" normalizeH="0" baseline="0" dirty="0" err="1">
                <a:ln>
                  <a:noFill/>
                </a:ln>
                <a:solidFill>
                  <a:srgbClr val="000000"/>
                </a:solidFill>
                <a:effectLst/>
                <a:latin typeface="Courier New" panose="02070309020205020404" pitchFamily="49" charset="0"/>
              </a:rPr>
              <a:t>windSpeed</a:t>
            </a:r>
            <a:r>
              <a:rPr kumimoji="0" lang="ru-RU" altLang="ru-RU" sz="1400" b="0" i="0" u="none" strike="noStrike" cap="none" normalizeH="0" baseline="0" dirty="0">
                <a:ln>
                  <a:noFill/>
                </a:ln>
                <a:solidFill>
                  <a:srgbClr val="000000"/>
                </a:solidFill>
                <a:effectLst/>
                <a:latin typeface="Courier New" panose="02070309020205020404" pitchFamily="49" charset="0"/>
              </a:rPr>
              <a:t>': 89, '</a:t>
            </a:r>
            <a:r>
              <a:rPr kumimoji="0" lang="ru-RU" altLang="ru-RU" sz="1400" b="0" i="0" u="none" strike="noStrike" cap="none" normalizeH="0" baseline="0" dirty="0" err="1">
                <a:ln>
                  <a:noFill/>
                </a:ln>
                <a:solidFill>
                  <a:srgbClr val="000000"/>
                </a:solidFill>
                <a:effectLst/>
                <a:latin typeface="Courier New" panose="02070309020205020404" pitchFamily="49" charset="0"/>
              </a:rPr>
              <a:t>precipitation</a:t>
            </a:r>
            <a:r>
              <a:rPr kumimoji="0" lang="ru-RU" altLang="ru-RU" sz="1400" b="0" i="0" u="none" strike="noStrike" cap="none" normalizeH="0" baseline="0" dirty="0">
                <a:ln>
                  <a:noFill/>
                </a:ln>
                <a:solidFill>
                  <a:srgbClr val="000000"/>
                </a:solidFill>
                <a:effectLst/>
                <a:latin typeface="Courier New" panose="02070309020205020404" pitchFamily="49" charset="0"/>
              </a:rPr>
              <a:t>': 22}</a:t>
            </a:r>
            <a:r>
              <a:rPr kumimoji="0" lang="ru-RU" altLang="ru-RU" b="0" i="0" u="none" strike="noStrike" cap="none" normalizeH="0" baseline="0" dirty="0">
                <a:ln>
                  <a:noFill/>
                </a:ln>
                <a:solidFill>
                  <a:schemeClr val="tx1"/>
                </a:solidFill>
                <a:effectLst/>
              </a:rPr>
              <a:t> </a:t>
            </a:r>
            <a:endParaRPr kumimoji="0" lang="ru-RU" altLang="ru-RU" sz="32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670AF730-BC66-4131-A66F-BB3B7844D397}"/>
              </a:ext>
            </a:extLst>
          </p:cNvPr>
          <p:cNvSpPr/>
          <p:nvPr/>
        </p:nvSpPr>
        <p:spPr>
          <a:xfrm>
            <a:off x="957262" y="400406"/>
            <a:ext cx="10500730" cy="1138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Влияние факторов</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Наилучший лаг для каждой страны</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18704570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2F40B33-98D9-439D-B3F2-E958125BFE83}"/>
              </a:ext>
            </a:extLst>
          </p:cNvPr>
          <p:cNvSpPr>
            <a:spLocks noGrp="1"/>
          </p:cNvSpPr>
          <p:nvPr>
            <p:ph type="sldNum" sz="quarter" idx="12"/>
          </p:nvPr>
        </p:nvSpPr>
        <p:spPr/>
        <p:txBody>
          <a:bodyPr/>
          <a:lstStyle/>
          <a:p>
            <a:fld id="{C6FF26C5-A6CD-493A-B0E3-C1945F967C39}" type="slidenum">
              <a:rPr lang="id-ID" smtClean="0"/>
              <a:pPr/>
              <a:t>11</a:t>
            </a:fld>
            <a:endParaRPr lang="id-ID"/>
          </a:p>
        </p:txBody>
      </p:sp>
      <p:sp>
        <p:nvSpPr>
          <p:cNvPr id="3" name="Rectangle 5">
            <a:extLst>
              <a:ext uri="{FF2B5EF4-FFF2-40B4-BE49-F238E27FC236}">
                <a16:creationId xmlns:a16="http://schemas.microsoft.com/office/drawing/2014/main" id="{136D1F8D-DD74-423D-96D2-C7A463471D7F}"/>
              </a:ext>
            </a:extLst>
          </p:cNvPr>
          <p:cNvSpPr/>
          <p:nvPr/>
        </p:nvSpPr>
        <p:spPr>
          <a:xfrm>
            <a:off x="1330827" y="522785"/>
            <a:ext cx="953034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Montserrat" panose="00000500000000000000" pitchFamily="2" charset="-52"/>
                <a:ea typeface="Open Sans" panose="020B0606030504020204" pitchFamily="34" charset="0"/>
                <a:cs typeface="Open Sans" panose="020B0606030504020204" pitchFamily="34" charset="0"/>
              </a:rPr>
              <a:t>MSE</a:t>
            </a:r>
            <a:r>
              <a:rPr kumimoji="0" lang="en-US"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ru-RU"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для моделей</a:t>
            </a:r>
            <a:r>
              <a:rPr kumimoji="0" lang="ru-RU" sz="36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3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Группа 3">
            <a:extLst>
              <a:ext uri="{FF2B5EF4-FFF2-40B4-BE49-F238E27FC236}">
                <a16:creationId xmlns:a16="http://schemas.microsoft.com/office/drawing/2014/main" id="{B77D3BC1-C931-42F2-8095-F0D84CB086D1}"/>
              </a:ext>
            </a:extLst>
          </p:cNvPr>
          <p:cNvGrpSpPr/>
          <p:nvPr/>
        </p:nvGrpSpPr>
        <p:grpSpPr>
          <a:xfrm>
            <a:off x="129222" y="1030118"/>
            <a:ext cx="11933556" cy="5418667"/>
            <a:chOff x="244471" y="1030118"/>
            <a:chExt cx="11933556" cy="5418667"/>
          </a:xfrm>
        </p:grpSpPr>
        <p:graphicFrame>
          <p:nvGraphicFramePr>
            <p:cNvPr id="5" name="Схема 4">
              <a:extLst>
                <a:ext uri="{FF2B5EF4-FFF2-40B4-BE49-F238E27FC236}">
                  <a16:creationId xmlns:a16="http://schemas.microsoft.com/office/drawing/2014/main" id="{E9450A35-35FE-4D03-93DD-380CBFB7A6A6}"/>
                </a:ext>
              </a:extLst>
            </p:cNvPr>
            <p:cNvGraphicFramePr/>
            <p:nvPr>
              <p:extLst>
                <p:ext uri="{D42A27DB-BD31-4B8C-83A1-F6EECF244321}">
                  <p14:modId xmlns:p14="http://schemas.microsoft.com/office/powerpoint/2010/main" val="3202373547"/>
                </p:ext>
              </p:extLst>
            </p:nvPr>
          </p:nvGraphicFramePr>
          <p:xfrm>
            <a:off x="1831253" y="103011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513CFB5-A2C5-4CF7-851B-223B80AE346C}"/>
                </a:ext>
              </a:extLst>
            </p:cNvPr>
            <p:cNvSpPr txBox="1"/>
            <p:nvPr/>
          </p:nvSpPr>
          <p:spPr>
            <a:xfrm>
              <a:off x="6713354" y="4340210"/>
              <a:ext cx="154004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21</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545</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23</a:t>
              </a:r>
            </a:p>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17</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628</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06</a:t>
              </a:r>
            </a:p>
          </p:txBody>
        </p:sp>
        <p:sp>
          <p:nvSpPr>
            <p:cNvPr id="7" name="TextBox 6">
              <a:extLst>
                <a:ext uri="{FF2B5EF4-FFF2-40B4-BE49-F238E27FC236}">
                  <a16:creationId xmlns:a16="http://schemas.microsoft.com/office/drawing/2014/main" id="{148BEFFD-48EE-4F39-BB8D-B54E1EFE55A4}"/>
                </a:ext>
              </a:extLst>
            </p:cNvPr>
            <p:cNvSpPr txBox="1"/>
            <p:nvPr/>
          </p:nvSpPr>
          <p:spPr>
            <a:xfrm>
              <a:off x="909540" y="3800997"/>
              <a:ext cx="2797265" cy="584775"/>
            </a:xfrm>
            <a:prstGeom prst="rect">
              <a:avLst/>
            </a:prstGeom>
            <a:noFill/>
          </p:spPr>
          <p:txBody>
            <a:bodyPr wrap="square" rtlCol="0">
              <a:spAutoFit/>
            </a:bodyPr>
            <a:lstStyle/>
            <a:p>
              <a:pPr algn="r"/>
              <a:r>
                <a:rPr lang="ru-RU"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Экзогенные факторы с лучшими лагами</a:t>
              </a:r>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8" name="TextBox 7">
              <a:extLst>
                <a:ext uri="{FF2B5EF4-FFF2-40B4-BE49-F238E27FC236}">
                  <a16:creationId xmlns:a16="http://schemas.microsoft.com/office/drawing/2014/main" id="{D2E928B0-AB30-4B19-90BB-A26C951A0312}"/>
                </a:ext>
              </a:extLst>
            </p:cNvPr>
            <p:cNvSpPr txBox="1"/>
            <p:nvPr/>
          </p:nvSpPr>
          <p:spPr>
            <a:xfrm>
              <a:off x="3490160" y="2425658"/>
              <a:ext cx="1540043" cy="707886"/>
            </a:xfrm>
            <a:prstGeom prst="rect">
              <a:avLst/>
            </a:prstGeom>
            <a:noFill/>
          </p:spPr>
          <p:txBody>
            <a:bodyPr wrap="square" rtlCol="0">
              <a:spAutoFit/>
            </a:bodyPr>
            <a:lstStyle/>
            <a:p>
              <a:pPr lvl="0" algn="ct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24</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610</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24</a:t>
              </a:r>
            </a:p>
            <a:p>
              <a:pPr lvl="0" algn="ct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18</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 </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580</a:t>
              </a:r>
              <a:r>
                <a:rPr lang="en-US"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a:t>
              </a:r>
              <a:r>
                <a:rPr lang="ru-RU" sz="2000" b="1" dirty="0">
                  <a:solidFill>
                    <a:prstClr val="white"/>
                  </a:solidFill>
                  <a:latin typeface="Montserrat" panose="00000500000000000000" pitchFamily="2" charset="-52"/>
                  <a:ea typeface="Open Sans" panose="020B0606030504020204" pitchFamily="34" charset="0"/>
                  <a:cs typeface="Open Sans" panose="020B0606030504020204" pitchFamily="34" charset="0"/>
                </a:rPr>
                <a:t>46</a:t>
              </a:r>
            </a:p>
          </p:txBody>
        </p:sp>
        <p:grpSp>
          <p:nvGrpSpPr>
            <p:cNvPr id="9" name="Группа 8">
              <a:extLst>
                <a:ext uri="{FF2B5EF4-FFF2-40B4-BE49-F238E27FC236}">
                  <a16:creationId xmlns:a16="http://schemas.microsoft.com/office/drawing/2014/main" id="{7F7889ED-9369-43B3-9BB9-F8A85D3DBFDD}"/>
                </a:ext>
              </a:extLst>
            </p:cNvPr>
            <p:cNvGrpSpPr/>
            <p:nvPr/>
          </p:nvGrpSpPr>
          <p:grpSpPr>
            <a:xfrm>
              <a:off x="1329418" y="4385772"/>
              <a:ext cx="3238133" cy="869469"/>
              <a:chOff x="1929493" y="4385772"/>
              <a:chExt cx="3238133" cy="869469"/>
            </a:xfrm>
          </p:grpSpPr>
          <p:sp>
            <p:nvSpPr>
              <p:cNvPr id="24" name="TextBox 23">
                <a:extLst>
                  <a:ext uri="{FF2B5EF4-FFF2-40B4-BE49-F238E27FC236}">
                    <a16:creationId xmlns:a16="http://schemas.microsoft.com/office/drawing/2014/main" id="{35F29703-B4E0-445A-945C-3A6EC6A887A6}"/>
                  </a:ext>
                </a:extLst>
              </p:cNvPr>
              <p:cNvSpPr txBox="1"/>
              <p:nvPr/>
            </p:nvSpPr>
            <p:spPr>
              <a:xfrm>
                <a:off x="1929493" y="4385772"/>
                <a:ext cx="2493121" cy="869469"/>
              </a:xfrm>
              <a:prstGeom prst="rect">
                <a:avLst/>
              </a:prstGeom>
              <a:noFill/>
            </p:spPr>
            <p:txBody>
              <a:bodyPr wrap="square" rtlCol="0">
                <a:spAutoFit/>
              </a:bodyPr>
              <a:lstStyle/>
              <a:p>
                <a:pPr algn="r">
                  <a:spcAft>
                    <a:spcPts val="300"/>
                  </a:spcAft>
                  <a:defRPr/>
                </a:pPr>
                <a:r>
                  <a:rPr lang="ru-RU" sz="1600" dirty="0">
                    <a:solidFill>
                      <a:prstClr val="black"/>
                    </a:solidFill>
                    <a:latin typeface="Open Sans" panose="020B0606030504020204" pitchFamily="34" charset="0"/>
                    <a:ea typeface="Open Sans" panose="020B0606030504020204" pitchFamily="34" charset="0"/>
                    <a:cs typeface="Open Sans" panose="020B0606030504020204" pitchFamily="34" charset="0"/>
                  </a:rPr>
                  <a:t>Баланс ПХГ</a:t>
                </a:r>
                <a:endPar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spcBef>
                    <a:spcPts val="0"/>
                  </a:spcBef>
                  <a:spcAft>
                    <a:spcPts val="300"/>
                  </a:spcAft>
                  <a:buClrTx/>
                  <a:buSzTx/>
                  <a:buFontTx/>
                  <a:buNone/>
                  <a:tabLst/>
                  <a:defRPr/>
                </a:pPr>
                <a:r>
                  <a:rPr kumimoji="0" lang="ru-RU" sz="16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Разница вкаченного и выкаченного</a:t>
                </a:r>
                <a:endParaRPr kumimoji="0" lang="en-US" sz="12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5" name="Прямая соединительная линия 24">
                <a:extLst>
                  <a:ext uri="{FF2B5EF4-FFF2-40B4-BE49-F238E27FC236}">
                    <a16:creationId xmlns:a16="http://schemas.microsoft.com/office/drawing/2014/main" id="{CDA4F954-1969-4C07-B594-7AD335689170}"/>
                  </a:ext>
                </a:extLst>
              </p:cNvPr>
              <p:cNvCxnSpPr>
                <a:cxnSpLocks/>
              </p:cNvCxnSpPr>
              <p:nvPr/>
            </p:nvCxnSpPr>
            <p:spPr>
              <a:xfrm>
                <a:off x="4552883" y="4545723"/>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a:extLst>
                  <a:ext uri="{FF2B5EF4-FFF2-40B4-BE49-F238E27FC236}">
                    <a16:creationId xmlns:a16="http://schemas.microsoft.com/office/drawing/2014/main" id="{D2325B3B-1935-4BA7-8D7E-08D79C3E8742}"/>
                  </a:ext>
                </a:extLst>
              </p:cNvPr>
              <p:cNvCxnSpPr>
                <a:cxnSpLocks/>
              </p:cNvCxnSpPr>
              <p:nvPr/>
            </p:nvCxnSpPr>
            <p:spPr>
              <a:xfrm>
                <a:off x="4552883" y="4833858"/>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Группа 9">
              <a:extLst>
                <a:ext uri="{FF2B5EF4-FFF2-40B4-BE49-F238E27FC236}">
                  <a16:creationId xmlns:a16="http://schemas.microsoft.com/office/drawing/2014/main" id="{549AD4A9-0BEF-4F39-BCFC-A92C6EFE4184}"/>
                </a:ext>
              </a:extLst>
            </p:cNvPr>
            <p:cNvGrpSpPr/>
            <p:nvPr/>
          </p:nvGrpSpPr>
          <p:grpSpPr>
            <a:xfrm>
              <a:off x="244471" y="2467977"/>
              <a:ext cx="3215264" cy="869469"/>
              <a:chOff x="1952362" y="4385772"/>
              <a:chExt cx="3215264" cy="869469"/>
            </a:xfrm>
          </p:grpSpPr>
          <p:sp>
            <p:nvSpPr>
              <p:cNvPr id="21" name="TextBox 20">
                <a:extLst>
                  <a:ext uri="{FF2B5EF4-FFF2-40B4-BE49-F238E27FC236}">
                    <a16:creationId xmlns:a16="http://schemas.microsoft.com/office/drawing/2014/main" id="{56E5B884-34DA-4228-9AC5-12793F0D0423}"/>
                  </a:ext>
                </a:extLst>
              </p:cNvPr>
              <p:cNvSpPr txBox="1"/>
              <p:nvPr/>
            </p:nvSpPr>
            <p:spPr>
              <a:xfrm>
                <a:off x="1952362" y="4385772"/>
                <a:ext cx="2470251" cy="869469"/>
              </a:xfrm>
              <a:prstGeom prst="rect">
                <a:avLst/>
              </a:prstGeom>
              <a:noFill/>
            </p:spPr>
            <p:txBody>
              <a:bodyPr wrap="square" rtlCol="0">
                <a:spAutoFit/>
              </a:bodyPr>
              <a:lstStyle/>
              <a:p>
                <a:pPr algn="r">
                  <a:spcAft>
                    <a:spcPts val="300"/>
                  </a:spcAft>
                  <a:defRPr/>
                </a:pPr>
                <a:r>
                  <a:rPr lang="ru-RU" sz="1600" dirty="0">
                    <a:solidFill>
                      <a:prstClr val="black"/>
                    </a:solidFill>
                    <a:latin typeface="Open Sans" panose="020B0606030504020204" pitchFamily="34" charset="0"/>
                    <a:ea typeface="Open Sans" panose="020B0606030504020204" pitchFamily="34" charset="0"/>
                    <a:cs typeface="Open Sans" panose="020B0606030504020204" pitchFamily="34" charset="0"/>
                  </a:rPr>
                  <a:t>Баланс ПХГ</a:t>
                </a:r>
                <a:endPar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spcBef>
                    <a:spcPts val="0"/>
                  </a:spcBef>
                  <a:spcAft>
                    <a:spcPts val="300"/>
                  </a:spcAft>
                  <a:buClrTx/>
                  <a:buSzTx/>
                  <a:buFontTx/>
                  <a:buNone/>
                  <a:tabLst/>
                  <a:defRPr/>
                </a:pPr>
                <a:r>
                  <a:rPr kumimoji="0" lang="ru-RU" sz="16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Разница вкаченного и выкаченного</a:t>
                </a:r>
                <a:endParaRPr kumimoji="0" lang="en-US" sz="12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Прямая соединительная линия 21">
                <a:extLst>
                  <a:ext uri="{FF2B5EF4-FFF2-40B4-BE49-F238E27FC236}">
                    <a16:creationId xmlns:a16="http://schemas.microsoft.com/office/drawing/2014/main" id="{5EFFF4FA-66AC-4F2C-A476-9B9A0243766F}"/>
                  </a:ext>
                </a:extLst>
              </p:cNvPr>
              <p:cNvCxnSpPr>
                <a:cxnSpLocks/>
              </p:cNvCxnSpPr>
              <p:nvPr/>
            </p:nvCxnSpPr>
            <p:spPr>
              <a:xfrm>
                <a:off x="4552883" y="4545723"/>
                <a:ext cx="614743" cy="0"/>
              </a:xfrm>
              <a:prstGeom prst="line">
                <a:avLst/>
              </a:prstGeom>
              <a:ln w="31750" cap="flat" cmpd="sng">
                <a:solidFill>
                  <a:srgbClr val="40404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89375CCB-271A-46F1-80C9-A8C821C085F8}"/>
                  </a:ext>
                </a:extLst>
              </p:cNvPr>
              <p:cNvCxnSpPr>
                <a:cxnSpLocks/>
              </p:cNvCxnSpPr>
              <p:nvPr/>
            </p:nvCxnSpPr>
            <p:spPr>
              <a:xfrm>
                <a:off x="4552883" y="4833858"/>
                <a:ext cx="614743" cy="0"/>
              </a:xfrm>
              <a:prstGeom prst="line">
                <a:avLst/>
              </a:prstGeom>
              <a:ln w="31750" cap="flat" cmpd="sng">
                <a:solidFill>
                  <a:srgbClr val="404040"/>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Группа 10">
              <a:extLst>
                <a:ext uri="{FF2B5EF4-FFF2-40B4-BE49-F238E27FC236}">
                  <a16:creationId xmlns:a16="http://schemas.microsoft.com/office/drawing/2014/main" id="{A75304B1-F7C8-43BF-95C5-D99DCE5D7B54}"/>
                </a:ext>
              </a:extLst>
            </p:cNvPr>
            <p:cNvGrpSpPr/>
            <p:nvPr/>
          </p:nvGrpSpPr>
          <p:grpSpPr>
            <a:xfrm>
              <a:off x="7115509" y="2451001"/>
              <a:ext cx="3433005" cy="869469"/>
              <a:chOff x="7892865" y="2317632"/>
              <a:chExt cx="3433005" cy="869469"/>
            </a:xfrm>
          </p:grpSpPr>
          <p:sp>
            <p:nvSpPr>
              <p:cNvPr id="18" name="TextBox 17">
                <a:extLst>
                  <a:ext uri="{FF2B5EF4-FFF2-40B4-BE49-F238E27FC236}">
                    <a16:creationId xmlns:a16="http://schemas.microsoft.com/office/drawing/2014/main" id="{4EB89831-76F8-4674-AF40-929889B59F41}"/>
                  </a:ext>
                </a:extLst>
              </p:cNvPr>
              <p:cNvSpPr txBox="1"/>
              <p:nvPr/>
            </p:nvSpPr>
            <p:spPr>
              <a:xfrm>
                <a:off x="8647433" y="2317632"/>
                <a:ext cx="2678437" cy="869469"/>
              </a:xfrm>
              <a:prstGeom prst="rect">
                <a:avLst/>
              </a:prstGeom>
              <a:noFill/>
            </p:spPr>
            <p:txBody>
              <a:bodyPr wrap="square" rtlCol="0">
                <a:spAutoFit/>
              </a:bodyPr>
              <a:lstStyle/>
              <a:p>
                <a:pPr>
                  <a:spcAft>
                    <a:spcPts val="300"/>
                  </a:spcAft>
                  <a:defRPr/>
                </a:pPr>
                <a:r>
                  <a:rPr lang="ru-RU" sz="1600" dirty="0">
                    <a:solidFill>
                      <a:prstClr val="black"/>
                    </a:solidFill>
                    <a:latin typeface="Open Sans" panose="020B0606030504020204" pitchFamily="34" charset="0"/>
                    <a:ea typeface="Open Sans" panose="020B0606030504020204" pitchFamily="34" charset="0"/>
                    <a:cs typeface="Open Sans" panose="020B0606030504020204" pitchFamily="34" charset="0"/>
                  </a:rPr>
                  <a:t>Баланс ПХГ</a:t>
                </a:r>
                <a:endPar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spcBef>
                    <a:spcPts val="0"/>
                  </a:spcBef>
                  <a:spcAft>
                    <a:spcPts val="300"/>
                  </a:spcAft>
                  <a:buClrTx/>
                  <a:buSzTx/>
                  <a:buFontTx/>
                  <a:buNone/>
                  <a:tabLst/>
                  <a:defRPr/>
                </a:pPr>
                <a:r>
                  <a:rPr kumimoji="0" lang="ru-RU" sz="16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Разница вкаченного и выкаченного</a:t>
                </a:r>
                <a:endParaRPr kumimoji="0" lang="en-US" sz="12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9" name="Прямая соединительная линия 18">
                <a:extLst>
                  <a:ext uri="{FF2B5EF4-FFF2-40B4-BE49-F238E27FC236}">
                    <a16:creationId xmlns:a16="http://schemas.microsoft.com/office/drawing/2014/main" id="{358C7A43-73DD-4C59-8373-24F93B9A69A1}"/>
                  </a:ext>
                </a:extLst>
              </p:cNvPr>
              <p:cNvCxnSpPr>
                <a:cxnSpLocks/>
              </p:cNvCxnSpPr>
              <p:nvPr/>
            </p:nvCxnSpPr>
            <p:spPr>
              <a:xfrm>
                <a:off x="7892865" y="2477583"/>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BB88257D-F6C2-4B7E-870A-B18903BEF052}"/>
                  </a:ext>
                </a:extLst>
              </p:cNvPr>
              <p:cNvCxnSpPr>
                <a:cxnSpLocks/>
              </p:cNvCxnSpPr>
              <p:nvPr/>
            </p:nvCxnSpPr>
            <p:spPr>
              <a:xfrm>
                <a:off x="7892865" y="2765718"/>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Группа 11">
              <a:extLst>
                <a:ext uri="{FF2B5EF4-FFF2-40B4-BE49-F238E27FC236}">
                  <a16:creationId xmlns:a16="http://schemas.microsoft.com/office/drawing/2014/main" id="{6F83EB5B-66C0-4B3E-BF93-CE7CE0709DFC}"/>
                </a:ext>
              </a:extLst>
            </p:cNvPr>
            <p:cNvGrpSpPr/>
            <p:nvPr/>
          </p:nvGrpSpPr>
          <p:grpSpPr>
            <a:xfrm>
              <a:off x="8215478" y="4378672"/>
              <a:ext cx="3245899" cy="869469"/>
              <a:chOff x="7892865" y="2317632"/>
              <a:chExt cx="3245899" cy="869469"/>
            </a:xfrm>
          </p:grpSpPr>
          <p:sp>
            <p:nvSpPr>
              <p:cNvPr id="15" name="TextBox 14">
                <a:extLst>
                  <a:ext uri="{FF2B5EF4-FFF2-40B4-BE49-F238E27FC236}">
                    <a16:creationId xmlns:a16="http://schemas.microsoft.com/office/drawing/2014/main" id="{E25472B7-0087-4613-B906-A9ACECFCC283}"/>
                  </a:ext>
                </a:extLst>
              </p:cNvPr>
              <p:cNvSpPr txBox="1"/>
              <p:nvPr/>
            </p:nvSpPr>
            <p:spPr>
              <a:xfrm>
                <a:off x="8647433" y="2317632"/>
                <a:ext cx="2491331" cy="869469"/>
              </a:xfrm>
              <a:prstGeom prst="rect">
                <a:avLst/>
              </a:prstGeom>
              <a:noFill/>
            </p:spPr>
            <p:txBody>
              <a:bodyPr wrap="square" rtlCol="0">
                <a:spAutoFit/>
              </a:bodyPr>
              <a:lstStyle/>
              <a:p>
                <a:pPr>
                  <a:spcAft>
                    <a:spcPts val="300"/>
                  </a:spcAft>
                  <a:defRPr/>
                </a:pPr>
                <a:r>
                  <a:rPr lang="ru-RU" sz="1600" dirty="0">
                    <a:solidFill>
                      <a:prstClr val="black"/>
                    </a:solidFill>
                    <a:latin typeface="Open Sans" panose="020B0606030504020204" pitchFamily="34" charset="0"/>
                    <a:ea typeface="Open Sans" panose="020B0606030504020204" pitchFamily="34" charset="0"/>
                    <a:cs typeface="Open Sans" panose="020B0606030504020204" pitchFamily="34" charset="0"/>
                  </a:rPr>
                  <a:t>Баланс ПХГ</a:t>
                </a:r>
                <a:endParaRPr lang="en-US" sz="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spcBef>
                    <a:spcPts val="0"/>
                  </a:spcBef>
                  <a:spcAft>
                    <a:spcPts val="300"/>
                  </a:spcAft>
                  <a:buClrTx/>
                  <a:buSzTx/>
                  <a:buFontTx/>
                  <a:buNone/>
                  <a:tabLst/>
                  <a:defRPr/>
                </a:pPr>
                <a:r>
                  <a:rPr kumimoji="0" lang="ru-RU" sz="16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Разница вкаченного и выкаченного</a:t>
                </a:r>
                <a:endParaRPr kumimoji="0" lang="en-US" sz="12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Прямая соединительная линия 15">
                <a:extLst>
                  <a:ext uri="{FF2B5EF4-FFF2-40B4-BE49-F238E27FC236}">
                    <a16:creationId xmlns:a16="http://schemas.microsoft.com/office/drawing/2014/main" id="{F92ED400-E7DB-4BDE-A970-0AAF01E22DF9}"/>
                  </a:ext>
                </a:extLst>
              </p:cNvPr>
              <p:cNvCxnSpPr>
                <a:cxnSpLocks/>
              </p:cNvCxnSpPr>
              <p:nvPr/>
            </p:nvCxnSpPr>
            <p:spPr>
              <a:xfrm>
                <a:off x="7892865" y="2477583"/>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1338AE8C-5F3A-44C3-8A26-A1FFFCE6AA49}"/>
                  </a:ext>
                </a:extLst>
              </p:cNvPr>
              <p:cNvCxnSpPr>
                <a:cxnSpLocks/>
              </p:cNvCxnSpPr>
              <p:nvPr/>
            </p:nvCxnSpPr>
            <p:spPr>
              <a:xfrm>
                <a:off x="7892865" y="2765718"/>
                <a:ext cx="614743" cy="0"/>
              </a:xfrm>
              <a:prstGeom prst="line">
                <a:avLst/>
              </a:prstGeom>
              <a:ln w="31750" cap="flat" cmpd="sng">
                <a:headEnd type="oval"/>
                <a:tailEnd type="ova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1860A42F-12EF-48E8-8BC8-F2F3ACC62785}"/>
                </a:ext>
              </a:extLst>
            </p:cNvPr>
            <p:cNvSpPr txBox="1"/>
            <p:nvPr/>
          </p:nvSpPr>
          <p:spPr>
            <a:xfrm>
              <a:off x="8970047" y="3739451"/>
              <a:ext cx="3207980" cy="769441"/>
            </a:xfrm>
            <a:prstGeom prst="rect">
              <a:avLst/>
            </a:prstGeom>
            <a:noFill/>
          </p:spPr>
          <p:txBody>
            <a:bodyPr wrap="square" rtlCol="0">
              <a:spAutoFit/>
            </a:bodyPr>
            <a:lstStyle/>
            <a:p>
              <a:r>
                <a:rPr lang="ru-RU"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Экзогенные факторы: температура, осадки, ветер</a:t>
              </a:r>
            </a:p>
            <a:p>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14" name="TextBox 13">
              <a:extLst>
                <a:ext uri="{FF2B5EF4-FFF2-40B4-BE49-F238E27FC236}">
                  <a16:creationId xmlns:a16="http://schemas.microsoft.com/office/drawing/2014/main" id="{073F30F6-87F6-4EF6-B0D1-54811AD42521}"/>
                </a:ext>
              </a:extLst>
            </p:cNvPr>
            <p:cNvSpPr txBox="1"/>
            <p:nvPr/>
          </p:nvSpPr>
          <p:spPr>
            <a:xfrm>
              <a:off x="7870077" y="1870072"/>
              <a:ext cx="2591011" cy="1015663"/>
            </a:xfrm>
            <a:prstGeom prst="rect">
              <a:avLst/>
            </a:prstGeom>
            <a:noFill/>
          </p:spPr>
          <p:txBody>
            <a:bodyPr wrap="square" rtlCol="0">
              <a:spAutoFit/>
            </a:bodyPr>
            <a:lstStyle/>
            <a:p>
              <a:r>
                <a:rPr lang="ru-RU" sz="1600" b="1" dirty="0">
                  <a:solidFill>
                    <a:prstClr val="black"/>
                  </a:solidFill>
                  <a:latin typeface="Open Sans" panose="020B0606030504020204" pitchFamily="34" charset="0"/>
                  <a:ea typeface="Open Sans" panose="020B0606030504020204" pitchFamily="34" charset="0"/>
                  <a:cs typeface="Open Sans" panose="020B0606030504020204" pitchFamily="34" charset="0"/>
                </a:rPr>
                <a:t>Экзогенный фактор - температура</a:t>
              </a:r>
            </a:p>
            <a:p>
              <a:endParaRPr lang="ru-RU" sz="1600" b="1"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r>
                <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grpSp>
    </p:spTree>
    <p:extLst>
      <p:ext uri="{BB962C8B-B14F-4D97-AF65-F5344CB8AC3E}">
        <p14:creationId xmlns:p14="http://schemas.microsoft.com/office/powerpoint/2010/main" val="38048004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E07DB093-A27D-4A2B-A895-43132C26D99D}"/>
              </a:ext>
            </a:extLst>
          </p:cNvPr>
          <p:cNvSpPr>
            <a:spLocks noGrp="1"/>
          </p:cNvSpPr>
          <p:nvPr>
            <p:ph type="sldNum" sz="quarter" idx="12"/>
          </p:nvPr>
        </p:nvSpPr>
        <p:spPr/>
        <p:txBody>
          <a:bodyPr/>
          <a:lstStyle/>
          <a:p>
            <a:fld id="{C6FF26C5-A6CD-493A-B0E3-C1945F967C39}" type="slidenum">
              <a:rPr lang="id-ID" smtClean="0"/>
              <a:pPr/>
              <a:t>12</a:t>
            </a:fld>
            <a:endParaRPr lang="id-ID"/>
          </a:p>
        </p:txBody>
      </p:sp>
      <p:sp>
        <p:nvSpPr>
          <p:cNvPr id="3" name="TextBox 2">
            <a:extLst>
              <a:ext uri="{FF2B5EF4-FFF2-40B4-BE49-F238E27FC236}">
                <a16:creationId xmlns:a16="http://schemas.microsoft.com/office/drawing/2014/main" id="{D9571848-CF59-4720-BED2-78C5A6A79731}"/>
              </a:ext>
            </a:extLst>
          </p:cNvPr>
          <p:cNvSpPr txBox="1"/>
          <p:nvPr/>
        </p:nvSpPr>
        <p:spPr>
          <a:xfrm>
            <a:off x="6945767" y="4959057"/>
            <a:ext cx="3989964" cy="4610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ru-RU" dirty="0">
                <a:solidFill>
                  <a:prstClr val="black"/>
                </a:solidFill>
                <a:latin typeface="Open Sans" panose="020B0606030504020204" pitchFamily="34" charset="0"/>
                <a:ea typeface="Open Sans" panose="020B0606030504020204" pitchFamily="34" charset="0"/>
                <a:cs typeface="Open Sans" panose="020B0606030504020204" pitchFamily="34" charset="0"/>
              </a:rPr>
              <a:t>После обработки выбросов</a:t>
            </a:r>
          </a:p>
        </p:txBody>
      </p:sp>
      <p:pic>
        <p:nvPicPr>
          <p:cNvPr id="4" name="Рисунок 3">
            <a:extLst>
              <a:ext uri="{FF2B5EF4-FFF2-40B4-BE49-F238E27FC236}">
                <a16:creationId xmlns:a16="http://schemas.microsoft.com/office/drawing/2014/main" id="{85A04534-8AE9-47B1-A6DF-7C92669EB96A}"/>
              </a:ext>
            </a:extLst>
          </p:cNvPr>
          <p:cNvPicPr>
            <a:picLocks noChangeAspect="1"/>
          </p:cNvPicPr>
          <p:nvPr/>
        </p:nvPicPr>
        <p:blipFill rotWithShape="1">
          <a:blip r:embed="rId2"/>
          <a:srcRect t="1949" r="1999" b="1949"/>
          <a:stretch/>
        </p:blipFill>
        <p:spPr>
          <a:xfrm>
            <a:off x="6945767" y="2251007"/>
            <a:ext cx="3989964" cy="2568629"/>
          </a:xfrm>
          <a:prstGeom prst="rect">
            <a:avLst/>
          </a:prstGeom>
          <a:ln w="76200">
            <a:solidFill>
              <a:schemeClr val="accent1"/>
            </a:solidFill>
            <a:miter lim="800000"/>
          </a:ln>
        </p:spPr>
      </p:pic>
      <p:sp>
        <p:nvSpPr>
          <p:cNvPr id="5" name="Rectangle 5">
            <a:extLst>
              <a:ext uri="{FF2B5EF4-FFF2-40B4-BE49-F238E27FC236}">
                <a16:creationId xmlns:a16="http://schemas.microsoft.com/office/drawing/2014/main" id="{8B6BE6B9-9588-4103-BB81-09579BEC448E}"/>
              </a:ext>
            </a:extLst>
          </p:cNvPr>
          <p:cNvSpPr/>
          <p:nvPr/>
        </p:nvSpPr>
        <p:spPr>
          <a:xfrm>
            <a:off x="1330827" y="718727"/>
            <a:ext cx="953034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panose="00000500000000000000" pitchFamily="2" charset="-52"/>
                <a:ea typeface="Open Sans" panose="020B0606030504020204" pitchFamily="34" charset="0"/>
                <a:cs typeface="Open Sans" panose="020B0606030504020204" pitchFamily="34" charset="0"/>
              </a:rPr>
              <a:t>Работа с выбросами</a:t>
            </a:r>
            <a:r>
              <a:rPr kumimoji="0" lang="ru-RU" sz="36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3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Группа 5">
            <a:extLst>
              <a:ext uri="{FF2B5EF4-FFF2-40B4-BE49-F238E27FC236}">
                <a16:creationId xmlns:a16="http://schemas.microsoft.com/office/drawing/2014/main" id="{AE5CCE71-059F-4E6E-A676-387D4CA9049A}"/>
              </a:ext>
            </a:extLst>
          </p:cNvPr>
          <p:cNvGrpSpPr/>
          <p:nvPr/>
        </p:nvGrpSpPr>
        <p:grpSpPr>
          <a:xfrm>
            <a:off x="1256269" y="2251008"/>
            <a:ext cx="3989964" cy="3171637"/>
            <a:chOff x="1125235" y="1842300"/>
            <a:chExt cx="3989964" cy="3171637"/>
          </a:xfrm>
        </p:grpSpPr>
        <p:sp>
          <p:nvSpPr>
            <p:cNvPr id="7" name="TextBox 6">
              <a:extLst>
                <a:ext uri="{FF2B5EF4-FFF2-40B4-BE49-F238E27FC236}">
                  <a16:creationId xmlns:a16="http://schemas.microsoft.com/office/drawing/2014/main" id="{059F840D-D0F9-49F4-887B-EA4781A8869A}"/>
                </a:ext>
              </a:extLst>
            </p:cNvPr>
            <p:cNvSpPr txBox="1"/>
            <p:nvPr/>
          </p:nvSpPr>
          <p:spPr>
            <a:xfrm>
              <a:off x="1125235" y="4550349"/>
              <a:ext cx="3989964" cy="46358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ru-RU"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До обработки выбросов</a:t>
              </a:r>
            </a:p>
          </p:txBody>
        </p:sp>
        <p:pic>
          <p:nvPicPr>
            <p:cNvPr id="8" name="Рисунок 7">
              <a:extLst>
                <a:ext uri="{FF2B5EF4-FFF2-40B4-BE49-F238E27FC236}">
                  <a16:creationId xmlns:a16="http://schemas.microsoft.com/office/drawing/2014/main" id="{C69088F7-6C48-4028-9208-A5450B675BD4}"/>
                </a:ext>
              </a:extLst>
            </p:cNvPr>
            <p:cNvPicPr>
              <a:picLocks noChangeAspect="1"/>
            </p:cNvPicPr>
            <p:nvPr/>
          </p:nvPicPr>
          <p:blipFill rotWithShape="1">
            <a:blip r:embed="rId3"/>
            <a:srcRect l="1832" t="1927" r="1999" b="1927"/>
            <a:stretch/>
          </p:blipFill>
          <p:spPr>
            <a:xfrm>
              <a:off x="1162514" y="1842300"/>
              <a:ext cx="3915406" cy="2568629"/>
            </a:xfrm>
            <a:prstGeom prst="rect">
              <a:avLst/>
            </a:prstGeom>
            <a:ln w="76200">
              <a:solidFill>
                <a:schemeClr val="accent1"/>
              </a:solidFill>
              <a:miter lim="800000"/>
            </a:ln>
          </p:spPr>
        </p:pic>
      </p:grpSp>
    </p:spTree>
    <p:extLst>
      <p:ext uri="{BB962C8B-B14F-4D97-AF65-F5344CB8AC3E}">
        <p14:creationId xmlns:p14="http://schemas.microsoft.com/office/powerpoint/2010/main" val="2855930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78534" y="-6425"/>
            <a:ext cx="5184000" cy="6864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8" name="Rectangle 9">
            <a:extLst>
              <a:ext uri="{FF2B5EF4-FFF2-40B4-BE49-F238E27FC236}">
                <a16:creationId xmlns:a16="http://schemas.microsoft.com/office/drawing/2014/main" id="{CDCDA682-9781-4D81-8C86-BD368BF073E1}"/>
              </a:ext>
            </a:extLst>
          </p:cNvPr>
          <p:cNvSpPr/>
          <p:nvPr/>
        </p:nvSpPr>
        <p:spPr>
          <a:xfrm>
            <a:off x="5878533" y="401024"/>
            <a:ext cx="5139560" cy="46102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white"/>
                </a:solidFill>
                <a:effectLst/>
                <a:uLnTx/>
                <a:uFillTx/>
                <a:latin typeface="Montserrat"/>
                <a:ea typeface="+mn-ea"/>
                <a:cs typeface="+mn-cs"/>
              </a:rPr>
              <a:t>Баланс ПХГ</a:t>
            </a:r>
            <a:endParaRPr kumimoji="0" lang="en-US" sz="1800" b="1" i="0" u="none" strike="noStrike" kern="1200" cap="none" spc="0" normalizeH="0" baseline="0" noProof="0" dirty="0">
              <a:ln>
                <a:noFill/>
              </a:ln>
              <a:solidFill>
                <a:prstClr val="white"/>
              </a:solidFill>
              <a:effectLst/>
              <a:uLnTx/>
              <a:uFillTx/>
              <a:latin typeface="Montserrat"/>
              <a:ea typeface="+mn-ea"/>
              <a:cs typeface="+mn-cs"/>
            </a:endParaRPr>
          </a:p>
        </p:txBody>
      </p:sp>
      <p:graphicFrame>
        <p:nvGraphicFramePr>
          <p:cNvPr id="5" name="Таблица 19">
            <a:extLst>
              <a:ext uri="{FF2B5EF4-FFF2-40B4-BE49-F238E27FC236}">
                <a16:creationId xmlns:a16="http://schemas.microsoft.com/office/drawing/2014/main" id="{B56A987D-FC56-45C7-89F0-1D8052962A1D}"/>
              </a:ext>
            </a:extLst>
          </p:cNvPr>
          <p:cNvGraphicFramePr>
            <a:graphicFrameLocks noGrp="1"/>
          </p:cNvGraphicFramePr>
          <p:nvPr>
            <p:extLst>
              <p:ext uri="{D42A27DB-BD31-4B8C-83A1-F6EECF244321}">
                <p14:modId xmlns:p14="http://schemas.microsoft.com/office/powerpoint/2010/main" val="306829300"/>
              </p:ext>
            </p:extLst>
          </p:nvPr>
        </p:nvGraphicFramePr>
        <p:xfrm>
          <a:off x="2343150" y="1241484"/>
          <a:ext cx="8713800" cy="1893336"/>
        </p:xfrm>
        <a:graphic>
          <a:graphicData uri="http://schemas.openxmlformats.org/drawingml/2006/table">
            <a:tbl>
              <a:tblPr firstRow="1" bandRow="1">
                <a:tableStyleId>{2D5ABB26-0587-4C30-8999-92F81FD0307C}</a:tableStyleId>
              </a:tblPr>
              <a:tblGrid>
                <a:gridCol w="3529800">
                  <a:extLst>
                    <a:ext uri="{9D8B030D-6E8A-4147-A177-3AD203B41FA5}">
                      <a16:colId xmlns:a16="http://schemas.microsoft.com/office/drawing/2014/main" val="1757029806"/>
                    </a:ext>
                  </a:extLst>
                </a:gridCol>
                <a:gridCol w="1296000">
                  <a:extLst>
                    <a:ext uri="{9D8B030D-6E8A-4147-A177-3AD203B41FA5}">
                      <a16:colId xmlns:a16="http://schemas.microsoft.com/office/drawing/2014/main" val="685510908"/>
                    </a:ext>
                  </a:extLst>
                </a:gridCol>
                <a:gridCol w="1296000">
                  <a:extLst>
                    <a:ext uri="{9D8B030D-6E8A-4147-A177-3AD203B41FA5}">
                      <a16:colId xmlns:a16="http://schemas.microsoft.com/office/drawing/2014/main" val="1439643935"/>
                    </a:ext>
                  </a:extLst>
                </a:gridCol>
                <a:gridCol w="1296000">
                  <a:extLst>
                    <a:ext uri="{9D8B030D-6E8A-4147-A177-3AD203B41FA5}">
                      <a16:colId xmlns:a16="http://schemas.microsoft.com/office/drawing/2014/main" val="122019859"/>
                    </a:ext>
                  </a:extLst>
                </a:gridCol>
                <a:gridCol w="1296000">
                  <a:extLst>
                    <a:ext uri="{9D8B030D-6E8A-4147-A177-3AD203B41FA5}">
                      <a16:colId xmlns:a16="http://schemas.microsoft.com/office/drawing/2014/main" val="1583784850"/>
                    </a:ext>
                  </a:extLst>
                </a:gridCol>
              </a:tblGrid>
              <a:tr h="691479">
                <a:tc>
                  <a:txBody>
                    <a:bodyPr/>
                    <a:lstStyle/>
                    <a:p>
                      <a:pPr algn="ct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переменной</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indent="0" algn="ctr" defTabSz="893763">
                        <a:tabLst>
                          <a:tab pos="898525" algn="l"/>
                        </a:tabLst>
                      </a:pPr>
                      <a:r>
                        <a:rPr lang="ru-RU" sz="1100" b="0" dirty="0">
                          <a:solidFill>
                            <a:schemeClr val="bg1"/>
                          </a:solidFill>
                          <a:latin typeface="Montserrat" panose="00000500000000000000" pitchFamily="2" charset="-52"/>
                        </a:rPr>
                        <a:t>Прогноз с температурой</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с 3 экзогенными</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с лагами</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13066955"/>
                  </a:ext>
                </a:extLst>
              </a:tr>
              <a:tr h="400619">
                <a:tc>
                  <a:txBody>
                    <a:bodyPr/>
                    <a:lstStyle/>
                    <a:p>
                      <a:pPr algn="r"/>
                      <a:r>
                        <a:rPr lang="ru-RU"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Начальная модель</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ru-RU"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24</a:t>
                      </a: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ru-RU"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610</a:t>
                      </a: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,24</a:t>
                      </a:r>
                      <a:endParaRPr lang="ru-RU"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21 621,14</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21 545,23</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21 219,65</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8989379"/>
                  </a:ext>
                </a:extLst>
              </a:tr>
              <a:tr h="400619">
                <a:tc>
                  <a:txBody>
                    <a:bodyPr/>
                    <a:lstStyle/>
                    <a:p>
                      <a:pPr marL="0" algn="r" defTabSz="914400" rtl="0" eaLnBrk="1" latinLnBrk="0" hangingPunct="1"/>
                      <a:r>
                        <a:rPr lang="ru-RU"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Модель после удаления выбросов</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18 096,49</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16 050,63</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15 906,65</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15 953,23</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4553846"/>
                  </a:ext>
                </a:extLst>
              </a:tr>
              <a:tr h="400619">
                <a:tc>
                  <a:txBody>
                    <a:bodyPr/>
                    <a:lstStyle/>
                    <a:p>
                      <a:pPr marL="0" algn="r" defTabSz="914400" rtl="0" eaLnBrk="1" latinLnBrk="0" hangingPunct="1"/>
                      <a:r>
                        <a:rPr lang="ru-RU"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Модель после добавления сезонности</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16 674,90</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14 780,18</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14 639,30</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14 767,46</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92158088"/>
                  </a:ext>
                </a:extLst>
              </a:tr>
            </a:tbl>
          </a:graphicData>
        </a:graphic>
      </p:graphicFrame>
      <p:sp>
        <p:nvSpPr>
          <p:cNvPr id="36" name="Rectangle 9">
            <a:extLst>
              <a:ext uri="{FF2B5EF4-FFF2-40B4-BE49-F238E27FC236}">
                <a16:creationId xmlns:a16="http://schemas.microsoft.com/office/drawing/2014/main" id="{847E2B6A-B809-4262-AC85-0A9636F63211}"/>
              </a:ext>
            </a:extLst>
          </p:cNvPr>
          <p:cNvSpPr/>
          <p:nvPr/>
        </p:nvSpPr>
        <p:spPr>
          <a:xfrm>
            <a:off x="5878533" y="3514256"/>
            <a:ext cx="5139560" cy="46102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white"/>
                </a:solidFill>
                <a:effectLst/>
                <a:uLnTx/>
                <a:uFillTx/>
                <a:latin typeface="Montserrat"/>
                <a:ea typeface="+mn-ea"/>
                <a:cs typeface="+mn-cs"/>
              </a:rPr>
              <a:t>Разница вкаченного и выкаченного</a:t>
            </a:r>
          </a:p>
        </p:txBody>
      </p:sp>
      <p:graphicFrame>
        <p:nvGraphicFramePr>
          <p:cNvPr id="39" name="Таблица 19">
            <a:extLst>
              <a:ext uri="{FF2B5EF4-FFF2-40B4-BE49-F238E27FC236}">
                <a16:creationId xmlns:a16="http://schemas.microsoft.com/office/drawing/2014/main" id="{4C08B857-51DD-42CF-B77C-F421A7B09288}"/>
              </a:ext>
            </a:extLst>
          </p:cNvPr>
          <p:cNvGraphicFramePr>
            <a:graphicFrameLocks noGrp="1"/>
          </p:cNvGraphicFramePr>
          <p:nvPr>
            <p:extLst>
              <p:ext uri="{D42A27DB-BD31-4B8C-83A1-F6EECF244321}">
                <p14:modId xmlns:p14="http://schemas.microsoft.com/office/powerpoint/2010/main" val="3550450374"/>
              </p:ext>
            </p:extLst>
          </p:nvPr>
        </p:nvGraphicFramePr>
        <p:xfrm>
          <a:off x="2343150" y="4354716"/>
          <a:ext cx="8713800" cy="1893336"/>
        </p:xfrm>
        <a:graphic>
          <a:graphicData uri="http://schemas.openxmlformats.org/drawingml/2006/table">
            <a:tbl>
              <a:tblPr firstRow="1" bandRow="1">
                <a:tableStyleId>{2D5ABB26-0587-4C30-8999-92F81FD0307C}</a:tableStyleId>
              </a:tblPr>
              <a:tblGrid>
                <a:gridCol w="3529800">
                  <a:extLst>
                    <a:ext uri="{9D8B030D-6E8A-4147-A177-3AD203B41FA5}">
                      <a16:colId xmlns:a16="http://schemas.microsoft.com/office/drawing/2014/main" val="1757029806"/>
                    </a:ext>
                  </a:extLst>
                </a:gridCol>
                <a:gridCol w="1296000">
                  <a:extLst>
                    <a:ext uri="{9D8B030D-6E8A-4147-A177-3AD203B41FA5}">
                      <a16:colId xmlns:a16="http://schemas.microsoft.com/office/drawing/2014/main" val="685510908"/>
                    </a:ext>
                  </a:extLst>
                </a:gridCol>
                <a:gridCol w="1296000">
                  <a:extLst>
                    <a:ext uri="{9D8B030D-6E8A-4147-A177-3AD203B41FA5}">
                      <a16:colId xmlns:a16="http://schemas.microsoft.com/office/drawing/2014/main" val="1439643935"/>
                    </a:ext>
                  </a:extLst>
                </a:gridCol>
                <a:gridCol w="1296000">
                  <a:extLst>
                    <a:ext uri="{9D8B030D-6E8A-4147-A177-3AD203B41FA5}">
                      <a16:colId xmlns:a16="http://schemas.microsoft.com/office/drawing/2014/main" val="122019859"/>
                    </a:ext>
                  </a:extLst>
                </a:gridCol>
                <a:gridCol w="1296000">
                  <a:extLst>
                    <a:ext uri="{9D8B030D-6E8A-4147-A177-3AD203B41FA5}">
                      <a16:colId xmlns:a16="http://schemas.microsoft.com/office/drawing/2014/main" val="1583784850"/>
                    </a:ext>
                  </a:extLst>
                </a:gridCol>
              </a:tblGrid>
              <a:tr h="691479">
                <a:tc>
                  <a:txBody>
                    <a:bodyPr/>
                    <a:lstStyle/>
                    <a:p>
                      <a:pPr algn="ct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переменной</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indent="0" algn="ctr" defTabSz="893763">
                        <a:tabLst>
                          <a:tab pos="898525" algn="l"/>
                        </a:tabLst>
                      </a:pPr>
                      <a:r>
                        <a:rPr lang="ru-RU" sz="1100" b="0" dirty="0">
                          <a:solidFill>
                            <a:schemeClr val="bg1"/>
                          </a:solidFill>
                          <a:latin typeface="Montserrat" panose="00000500000000000000" pitchFamily="2" charset="-52"/>
                        </a:rPr>
                        <a:t>Прогноз с температурой</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с 3 экзогенными</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ru-RU" sz="1100" b="0" dirty="0">
                          <a:solidFill>
                            <a:schemeClr val="bg1"/>
                          </a:solidFill>
                          <a:latin typeface="Montserrat" panose="00000500000000000000" pitchFamily="2" charset="-52"/>
                        </a:rPr>
                        <a:t>Прогноз с лагами</a:t>
                      </a:r>
                      <a:endParaRPr lang="ru-RU" sz="1100" b="0" dirty="0">
                        <a:solidFill>
                          <a:schemeClr val="bg1"/>
                        </a:solidFill>
                        <a:latin typeface="Montserrat" panose="00000500000000000000" pitchFamily="2" charset="-52"/>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13066955"/>
                  </a:ext>
                </a:extLst>
              </a:tr>
              <a:tr h="400619">
                <a:tc>
                  <a:txBody>
                    <a:bodyPr/>
                    <a:lstStyle/>
                    <a:p>
                      <a:pPr algn="r"/>
                      <a:r>
                        <a:rPr lang="ru-RU" sz="1200" b="1" dirty="0">
                          <a:solidFill>
                            <a:schemeClr val="tx2"/>
                          </a:solidFill>
                          <a:latin typeface="Open Sans" panose="020B0606030504020204" pitchFamily="34" charset="0"/>
                          <a:ea typeface="Open Sans" panose="020B0606030504020204" pitchFamily="34" charset="0"/>
                          <a:cs typeface="Open Sans" panose="020B0606030504020204" pitchFamily="34" charset="0"/>
                        </a:rPr>
                        <a:t>Начальная модель</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18 580,46</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17 913,13</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17 628,06</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17 759,93</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18989379"/>
                  </a:ext>
                </a:extLst>
              </a:tr>
              <a:tr h="400619">
                <a:tc>
                  <a:txBody>
                    <a:bodyPr/>
                    <a:lstStyle/>
                    <a:p>
                      <a:pPr marL="0" algn="r" defTabSz="914400" rtl="0" eaLnBrk="1" latinLnBrk="0" hangingPunct="1"/>
                      <a:r>
                        <a:rPr lang="ru-RU"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Модель после удаления выбросов</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16 441,07</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15 566,62</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15 524,06</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0" dirty="0">
                          <a:solidFill>
                            <a:schemeClr val="bg1"/>
                          </a:solidFill>
                          <a:latin typeface="Open Sans" panose="020B0606030504020204" pitchFamily="34" charset="0"/>
                          <a:ea typeface="Open Sans" panose="020B0606030504020204" pitchFamily="34" charset="0"/>
                          <a:cs typeface="Open Sans" panose="020B0606030504020204" pitchFamily="34" charset="0"/>
                        </a:rPr>
                        <a:t>15 453,62</a:t>
                      </a:r>
                      <a:endParaRPr lang="ru-RU" sz="12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4553846"/>
                  </a:ext>
                </a:extLst>
              </a:tr>
              <a:tr h="400619">
                <a:tc>
                  <a:txBody>
                    <a:bodyPr/>
                    <a:lstStyle/>
                    <a:p>
                      <a:pPr marL="0" algn="r" defTabSz="914400" rtl="0" eaLnBrk="1" latinLnBrk="0" hangingPunct="1"/>
                      <a:r>
                        <a:rPr lang="ru-RU" sz="1200" b="1"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Модель после добавления сезонности</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16 427,86</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14 260,93</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algn="ctr" defTabSz="914400" rtl="0" eaLnBrk="1" latinLnBrk="0" hangingPunct="1"/>
                      <a:r>
                        <a:rPr lang="en-US"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14 183,33</a:t>
                      </a:r>
                      <a:endParaRPr lang="ru-RU" sz="1200" b="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marL="0" algn="ctr" defTabSz="914400" rtl="0" eaLnBrk="1" latinLnBrk="0" hangingPunct="1"/>
                      <a:r>
                        <a:rPr lang="en-US" sz="12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14 375,31</a:t>
                      </a:r>
                      <a:endParaRPr lang="ru-RU" sz="12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92158088"/>
                  </a:ext>
                </a:extLst>
              </a:tr>
            </a:tbl>
          </a:graphicData>
        </a:graphic>
      </p:graphicFrame>
      <p:sp>
        <p:nvSpPr>
          <p:cNvPr id="7" name="Прямоугольник 6">
            <a:extLst>
              <a:ext uri="{FF2B5EF4-FFF2-40B4-BE49-F238E27FC236}">
                <a16:creationId xmlns:a16="http://schemas.microsoft.com/office/drawing/2014/main" id="{5A785ABC-EBAB-4579-885C-1730F2A719C9}"/>
              </a:ext>
            </a:extLst>
          </p:cNvPr>
          <p:cNvSpPr/>
          <p:nvPr/>
        </p:nvSpPr>
        <p:spPr>
          <a:xfrm rot="5400000">
            <a:off x="-1655260" y="3609473"/>
            <a:ext cx="3581105" cy="270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789898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AAD6D8-2C44-4F82-A804-FF0D2D2219A9}"/>
              </a:ext>
            </a:extLst>
          </p:cNvPr>
          <p:cNvSpPr>
            <a:spLocks noGrp="1"/>
          </p:cNvSpPr>
          <p:nvPr>
            <p:ph type="sldNum" sz="quarter" idx="12"/>
          </p:nvPr>
        </p:nvSpPr>
        <p:spPr/>
        <p:txBody>
          <a:bodyPr/>
          <a:lstStyle/>
          <a:p>
            <a:fld id="{C6FF26C5-A6CD-493A-B0E3-C1945F967C39}" type="slidenum">
              <a:rPr lang="id-ID" smtClean="0"/>
              <a:pPr/>
              <a:t>14</a:t>
            </a:fld>
            <a:endParaRPr lang="id-ID"/>
          </a:p>
        </p:txBody>
      </p:sp>
      <p:sp>
        <p:nvSpPr>
          <p:cNvPr id="7" name="TextBox 6">
            <a:extLst>
              <a:ext uri="{FF2B5EF4-FFF2-40B4-BE49-F238E27FC236}">
                <a16:creationId xmlns:a16="http://schemas.microsoft.com/office/drawing/2014/main" id="{D4507463-C29A-4F60-88B0-FFDC721D39CC}"/>
              </a:ext>
            </a:extLst>
          </p:cNvPr>
          <p:cNvSpPr txBox="1"/>
          <p:nvPr/>
        </p:nvSpPr>
        <p:spPr>
          <a:xfrm>
            <a:off x="4267200" y="2201652"/>
            <a:ext cx="3657600" cy="2585323"/>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en-US" dirty="0">
              <a:latin typeface="Courier New" panose="02070309020205020404" pitchFamily="49" charset="0"/>
              <a:ea typeface="Open Sans" panose="020B0606030504020204" pitchFamily="34" charset="0"/>
              <a:cs typeface="Courier New" panose="02070309020205020404" pitchFamily="49" charset="0"/>
            </a:endParaRPr>
          </a:p>
          <a:p>
            <a:pPr marL="285750" indent="-285750">
              <a:buClr>
                <a:schemeClr val="accent1"/>
              </a:buClr>
              <a:buFont typeface="Arial" panose="020B0604020202020204" pitchFamily="34" charset="0"/>
              <a:buChar char="•"/>
            </a:pPr>
            <a:r>
              <a:rPr lang="en-US" dirty="0" err="1">
                <a:latin typeface="Courier New" panose="02070309020205020404" pitchFamily="49" charset="0"/>
                <a:ea typeface="Open Sans" panose="020B0606030504020204" pitchFamily="34" charset="0"/>
                <a:cs typeface="Courier New" panose="02070309020205020404" pitchFamily="49" charset="0"/>
              </a:rPr>
              <a:t>available_countries</a:t>
            </a:r>
            <a:endParaRPr lang="en-US" dirty="0">
              <a:latin typeface="Courier New" panose="02070309020205020404" pitchFamily="49" charset="0"/>
              <a:ea typeface="Open Sans" panose="020B0606030504020204" pitchFamily="34" charset="0"/>
              <a:cs typeface="Courier New" panose="02070309020205020404" pitchFamily="49" charset="0"/>
            </a:endParaRPr>
          </a:p>
          <a:p>
            <a:pPr marL="285750" indent="-285750">
              <a:buClr>
                <a:schemeClr val="accent1"/>
              </a:buClr>
              <a:buFont typeface="Arial" panose="020B0604020202020204" pitchFamily="34" charset="0"/>
              <a:buChar char="•"/>
            </a:pPr>
            <a:r>
              <a:rPr lang="en-US" dirty="0" err="1">
                <a:latin typeface="Courier New" panose="02070309020205020404" pitchFamily="49" charset="0"/>
                <a:ea typeface="Open Sans" panose="020B0606030504020204" pitchFamily="34" charset="0"/>
                <a:cs typeface="Courier New" panose="02070309020205020404" pitchFamily="49" charset="0"/>
              </a:rPr>
              <a:t>data_of_country</a:t>
            </a:r>
            <a:endParaRPr lang="en-US" dirty="0">
              <a:latin typeface="Courier New" panose="02070309020205020404" pitchFamily="49" charset="0"/>
              <a:ea typeface="Open Sans" panose="020B0606030504020204" pitchFamily="34" charset="0"/>
              <a:cs typeface="Courier New" panose="02070309020205020404" pitchFamily="49" charset="0"/>
            </a:endParaRPr>
          </a:p>
          <a:p>
            <a:pPr marL="285750" indent="-285750">
              <a:buClr>
                <a:schemeClr val="accent1"/>
              </a:buClr>
              <a:buFont typeface="Arial" panose="020B0604020202020204" pitchFamily="34" charset="0"/>
              <a:buChar char="•"/>
            </a:pPr>
            <a:r>
              <a:rPr lang="en-US" dirty="0" err="1">
                <a:latin typeface="Courier New" panose="02070309020205020404" pitchFamily="49" charset="0"/>
                <a:ea typeface="Open Sans" panose="020B0606030504020204" pitchFamily="34" charset="0"/>
                <a:cs typeface="Courier New" panose="02070309020205020404" pitchFamily="49" charset="0"/>
              </a:rPr>
              <a:t>best_lag</a:t>
            </a:r>
            <a:endParaRPr lang="en-US" dirty="0">
              <a:latin typeface="Courier New" panose="02070309020205020404" pitchFamily="49" charset="0"/>
              <a:ea typeface="Open Sans" panose="020B0606030504020204" pitchFamily="34" charset="0"/>
              <a:cs typeface="Courier New" panose="02070309020205020404" pitchFamily="49" charset="0"/>
            </a:endParaRPr>
          </a:p>
          <a:p>
            <a:pPr marL="285750" indent="-285750">
              <a:buClr>
                <a:schemeClr val="accent1"/>
              </a:buClr>
              <a:buFont typeface="Arial" panose="020B0604020202020204" pitchFamily="34" charset="0"/>
              <a:buChar char="•"/>
            </a:pPr>
            <a:r>
              <a:rPr lang="en-US" dirty="0" err="1">
                <a:latin typeface="Courier New" panose="02070309020205020404" pitchFamily="49" charset="0"/>
                <a:ea typeface="Open Sans" panose="020B0606030504020204" pitchFamily="34" charset="0"/>
                <a:cs typeface="Courier New" panose="02070309020205020404" pitchFamily="49" charset="0"/>
              </a:rPr>
              <a:t>plot_forecast</a:t>
            </a:r>
            <a:endParaRPr lang="en-US" dirty="0">
              <a:latin typeface="Courier New" panose="02070309020205020404" pitchFamily="49" charset="0"/>
              <a:ea typeface="Open Sans" panose="020B0606030504020204" pitchFamily="34" charset="0"/>
              <a:cs typeface="Courier New" panose="02070309020205020404" pitchFamily="49" charset="0"/>
            </a:endParaRPr>
          </a:p>
          <a:p>
            <a:pPr marL="285750" indent="-285750">
              <a:buClr>
                <a:schemeClr val="accent1"/>
              </a:buClr>
              <a:buFont typeface="Arial" panose="020B0604020202020204" pitchFamily="34" charset="0"/>
              <a:buChar char="•"/>
            </a:pPr>
            <a:r>
              <a:rPr lang="en-US" dirty="0">
                <a:latin typeface="Courier New" panose="02070309020205020404" pitchFamily="49" charset="0"/>
                <a:ea typeface="Open Sans" panose="020B0606030504020204" pitchFamily="34" charset="0"/>
                <a:cs typeface="Courier New" panose="02070309020205020404" pitchFamily="49" charset="0"/>
              </a:rPr>
              <a:t>metric</a:t>
            </a:r>
          </a:p>
          <a:p>
            <a:pPr marL="285750" indent="-285750">
              <a:buClr>
                <a:schemeClr val="accent1"/>
              </a:buClr>
              <a:buFont typeface="Arial" panose="020B0604020202020204" pitchFamily="34" charset="0"/>
              <a:buChar char="•"/>
            </a:pPr>
            <a:r>
              <a:rPr lang="en-US" dirty="0">
                <a:latin typeface="Courier New" panose="02070309020205020404" pitchFamily="49" charset="0"/>
                <a:ea typeface="Open Sans" panose="020B0606030504020204" pitchFamily="34" charset="0"/>
                <a:cs typeface="Courier New" panose="02070309020205020404" pitchFamily="49" charset="0"/>
              </a:rPr>
              <a:t>compare</a:t>
            </a:r>
          </a:p>
          <a:p>
            <a:pPr marL="285750" indent="-285750">
              <a:buClr>
                <a:schemeClr val="accent1"/>
              </a:buClr>
              <a:buFont typeface="Arial" panose="020B0604020202020204" pitchFamily="34" charset="0"/>
              <a:buChar char="•"/>
            </a:pPr>
            <a:r>
              <a:rPr lang="en-US" dirty="0">
                <a:latin typeface="Courier New" panose="02070309020205020404" pitchFamily="49" charset="0"/>
                <a:ea typeface="Open Sans" panose="020B0606030504020204" pitchFamily="34" charset="0"/>
                <a:cs typeface="Courier New" panose="02070309020205020404" pitchFamily="49" charset="0"/>
              </a:rPr>
              <a:t>prophet</a:t>
            </a:r>
          </a:p>
          <a:p>
            <a:pPr marL="285750" indent="-285750">
              <a:buClr>
                <a:schemeClr val="accent1"/>
              </a:buClr>
              <a:buFont typeface="Arial" panose="020B0604020202020204" pitchFamily="34" charset="0"/>
              <a:buChar char="•"/>
            </a:pPr>
            <a:r>
              <a:rPr lang="en-US" dirty="0" err="1">
                <a:latin typeface="Courier New" panose="02070309020205020404" pitchFamily="49" charset="0"/>
                <a:ea typeface="Open Sans" panose="020B0606030504020204" pitchFamily="34" charset="0"/>
                <a:cs typeface="Courier New" panose="02070309020205020404" pitchFamily="49" charset="0"/>
              </a:rPr>
              <a:t>prophet_separately</a:t>
            </a:r>
            <a:endParaRPr lang="ru-RU" dirty="0"/>
          </a:p>
        </p:txBody>
      </p:sp>
      <p:sp>
        <p:nvSpPr>
          <p:cNvPr id="9" name="Rectangle 5">
            <a:extLst>
              <a:ext uri="{FF2B5EF4-FFF2-40B4-BE49-F238E27FC236}">
                <a16:creationId xmlns:a16="http://schemas.microsoft.com/office/drawing/2014/main" id="{729D232D-33D4-416C-84FF-BAC4117B85DF}"/>
              </a:ext>
            </a:extLst>
          </p:cNvPr>
          <p:cNvSpPr/>
          <p:nvPr/>
        </p:nvSpPr>
        <p:spPr>
          <a:xfrm>
            <a:off x="2060578" y="607881"/>
            <a:ext cx="8070845"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Класс </a:t>
            </a:r>
            <a:r>
              <a:rPr kumimoji="0" lang="en-US" sz="3600" b="1" i="0" u="none" strike="noStrike" kern="1200" cap="none" spc="0" normalizeH="0" baseline="0" noProof="0" dirty="0">
                <a:ln>
                  <a:noFill/>
                </a:ln>
                <a:solidFill>
                  <a:prstClr val="black"/>
                </a:solidFill>
                <a:effectLst/>
                <a:uLnTx/>
                <a:uFillTx/>
                <a:latin typeface="Montserrat"/>
                <a:ea typeface="+mn-ea"/>
                <a:cs typeface="+mn-cs"/>
              </a:rPr>
              <a:t>VGS_OF_COUNTRY</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Методы</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8658625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7AF9DAAC-F90B-4DE3-A69E-3F92A6504F41}"/>
              </a:ext>
            </a:extLst>
          </p:cNvPr>
          <p:cNvSpPr>
            <a:spLocks noGrp="1"/>
          </p:cNvSpPr>
          <p:nvPr>
            <p:ph type="sldNum" sz="quarter" idx="12"/>
          </p:nvPr>
        </p:nvSpPr>
        <p:spPr/>
        <p:txBody>
          <a:bodyPr/>
          <a:lstStyle/>
          <a:p>
            <a:fld id="{C6FF26C5-A6CD-493A-B0E3-C1945F967C39}" type="slidenum">
              <a:rPr lang="id-ID" smtClean="0"/>
              <a:pPr/>
              <a:t>15</a:t>
            </a:fld>
            <a:endParaRPr lang="id-ID"/>
          </a:p>
        </p:txBody>
      </p:sp>
      <p:pic>
        <p:nvPicPr>
          <p:cNvPr id="4" name="Untitled">
            <a:hlinkClick r:id="" action="ppaction://media"/>
            <a:extLst>
              <a:ext uri="{FF2B5EF4-FFF2-40B4-BE49-F238E27FC236}">
                <a16:creationId xmlns:a16="http://schemas.microsoft.com/office/drawing/2014/main" id="{D038BCA7-B09A-4396-94BD-C73537309F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665" y="239585"/>
            <a:ext cx="7010400" cy="6210300"/>
          </a:xfrm>
          <a:prstGeom prst="rect">
            <a:avLst/>
          </a:prstGeom>
        </p:spPr>
      </p:pic>
      <p:sp>
        <p:nvSpPr>
          <p:cNvPr id="6" name="Rectangle 5">
            <a:extLst>
              <a:ext uri="{FF2B5EF4-FFF2-40B4-BE49-F238E27FC236}">
                <a16:creationId xmlns:a16="http://schemas.microsoft.com/office/drawing/2014/main" id="{2FE0157E-778F-491F-9BF6-D46B6E1D78D0}"/>
              </a:ext>
            </a:extLst>
          </p:cNvPr>
          <p:cNvSpPr/>
          <p:nvPr/>
        </p:nvSpPr>
        <p:spPr>
          <a:xfrm>
            <a:off x="6904652" y="239585"/>
            <a:ext cx="4375438" cy="120032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Интерактивный режим</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endParaRPr lang="ru-RU" sz="3200" dirty="0">
              <a:solidFill>
                <a:schemeClr val="accent1"/>
              </a:solidFill>
              <a:latin typeface="Montserrat"/>
            </a:endParaRPr>
          </a:p>
        </p:txBody>
      </p:sp>
    </p:spTree>
    <p:extLst>
      <p:ext uri="{BB962C8B-B14F-4D97-AF65-F5344CB8AC3E}">
        <p14:creationId xmlns:p14="http://schemas.microsoft.com/office/powerpoint/2010/main" val="3287798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5BFC59-E94B-4849-9154-ABB10CAC5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838881"/>
            <a:ext cx="4038600" cy="2751138"/>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93664BB-5125-459C-917C-112495D4C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3664631"/>
            <a:ext cx="4038600" cy="2744788"/>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893070-0878-44AF-8DE4-A291BB023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838881"/>
            <a:ext cx="4030663" cy="2747963"/>
          </a:xfrm>
          <a:prstGeom prst="rect">
            <a:avLst/>
          </a:prstGeom>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DA5B09B-1CE8-4FE0-8DED-6B6A6BDBF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263" y="3659868"/>
            <a:ext cx="4030663" cy="2749550"/>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28D5250-9434-4FC6-871E-8C8D3D51C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2538" y="838881"/>
            <a:ext cx="2663825" cy="1808163"/>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A658081-CDEE-42E1-9AC7-732204B1BE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2538" y="2720068"/>
            <a:ext cx="2663825" cy="1808163"/>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12854CC-E841-435E-BE2A-BE30EF0E11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2538" y="4601256"/>
            <a:ext cx="2663825" cy="1808163"/>
          </a:xfrm>
          <a:prstGeom prst="rect">
            <a:avLst/>
          </a:prstGeom>
          <a:extLst>
            <a:ext uri="{909E8E84-426E-40DD-AFC4-6F175D3DCCD1}">
              <a14:hiddenFill xmlns:a14="http://schemas.microsoft.com/office/drawing/2010/main">
                <a:solidFill>
                  <a:srgbClr val="FFFFFF"/>
                </a:solidFill>
              </a14:hiddenFill>
            </a:ext>
          </a:extLst>
        </p:spPr>
      </p:pic>
      <p:sp>
        <p:nvSpPr>
          <p:cNvPr id="2" name="Номер слайда 1">
            <a:extLst>
              <a:ext uri="{FF2B5EF4-FFF2-40B4-BE49-F238E27FC236}">
                <a16:creationId xmlns:a16="http://schemas.microsoft.com/office/drawing/2014/main" id="{AB4B49BD-ACDD-4266-A6FF-027C6DF5CEF4}"/>
              </a:ext>
            </a:extLst>
          </p:cNvPr>
          <p:cNvSpPr>
            <a:spLocks noGrp="1"/>
          </p:cNvSpPr>
          <p:nvPr>
            <p:ph type="sldNum" sz="quarter" idx="12"/>
          </p:nvPr>
        </p:nvSpPr>
        <p:spPr/>
        <p:txBody>
          <a:bodyPr>
            <a:normAutofit/>
          </a:bodyPr>
          <a:lstStyle/>
          <a:p>
            <a:pPr>
              <a:spcAft>
                <a:spcPts val="600"/>
              </a:spcAft>
            </a:pPr>
            <a:fld id="{C6FF26C5-A6CD-493A-B0E3-C1945F967C39}" type="slidenum">
              <a:rPr lang="id-ID" smtClean="0"/>
              <a:pPr>
                <a:spcAft>
                  <a:spcPts val="600"/>
                </a:spcAft>
              </a:pPr>
              <a:t>16</a:t>
            </a:fld>
            <a:endParaRPr lang="id-ID" dirty="0"/>
          </a:p>
        </p:txBody>
      </p:sp>
      <p:sp>
        <p:nvSpPr>
          <p:cNvPr id="22" name="Rectangle 5">
            <a:extLst>
              <a:ext uri="{FF2B5EF4-FFF2-40B4-BE49-F238E27FC236}">
                <a16:creationId xmlns:a16="http://schemas.microsoft.com/office/drawing/2014/main" id="{EAC9F506-89CC-4911-8943-A287F8C47A9A}"/>
              </a:ext>
            </a:extLst>
          </p:cNvPr>
          <p:cNvSpPr/>
          <p:nvPr/>
        </p:nvSpPr>
        <p:spPr>
          <a:xfrm>
            <a:off x="654050" y="117938"/>
            <a:ext cx="9530346"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panose="00000500000000000000" pitchFamily="2" charset="-52"/>
                <a:ea typeface="Open Sans" panose="020B0606030504020204" pitchFamily="34" charset="0"/>
                <a:cs typeface="Open Sans" panose="020B0606030504020204" pitchFamily="34" charset="0"/>
              </a:rPr>
              <a:t>Прогноз на июнь</a:t>
            </a:r>
            <a:r>
              <a:rPr kumimoji="0" lang="ru-RU" sz="36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3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71130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E1B5BB-593C-4B33-BA2D-C6DD72583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033462"/>
            <a:ext cx="2671763" cy="1768475"/>
          </a:xfrm>
          <a:prstGeom prst="rect">
            <a:avLst/>
          </a:prstGeom>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2CF753C-FCD6-4209-BFA9-4D83186D2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876549"/>
            <a:ext cx="2671763" cy="1789113"/>
          </a:xfrm>
          <a:prstGeom prst="rect">
            <a:avLst/>
          </a:prstGeom>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D9ED6DB-CC0F-41E3-A08F-29534C8FA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738687"/>
            <a:ext cx="2671763" cy="1795463"/>
          </a:xfrm>
          <a:prstGeom prst="rect">
            <a:avLst/>
          </a:prstGeom>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C60AC64-2870-4B0E-A044-5B86A644E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313" y="1033462"/>
            <a:ext cx="4030663" cy="2713038"/>
          </a:xfrm>
          <a:prstGeom prst="rect">
            <a:avLst/>
          </a:prstGeom>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CB2AC0A5-FFC1-4A11-9C92-9BD3D076B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9313" y="3821112"/>
            <a:ext cx="4030663" cy="2713038"/>
          </a:xfrm>
          <a:prstGeom prst="rect">
            <a:avLst/>
          </a:prstGeom>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71055E1-D318-4CFC-9377-3FAA58FF2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3000" y="1033462"/>
            <a:ext cx="4056063" cy="2692400"/>
          </a:xfrm>
          <a:prstGeom prst="rect">
            <a:avLst/>
          </a:prstGeom>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3D0EEE1-A79A-4BAE-9E0C-830818D506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3800474"/>
            <a:ext cx="4056063" cy="2735263"/>
          </a:xfrm>
          <a:prstGeom prst="rect">
            <a:avLst/>
          </a:prstGeom>
          <a:extLst>
            <a:ext uri="{909E8E84-426E-40DD-AFC4-6F175D3DCCD1}">
              <a14:hiddenFill xmlns:a14="http://schemas.microsoft.com/office/drawing/2010/main">
                <a:solidFill>
                  <a:srgbClr val="FFFFFF"/>
                </a:solidFill>
              </a14:hiddenFill>
            </a:ext>
          </a:extLst>
        </p:spPr>
      </p:pic>
      <p:sp>
        <p:nvSpPr>
          <p:cNvPr id="2" name="Номер слайда 1">
            <a:extLst>
              <a:ext uri="{FF2B5EF4-FFF2-40B4-BE49-F238E27FC236}">
                <a16:creationId xmlns:a16="http://schemas.microsoft.com/office/drawing/2014/main" id="{AB4B49BD-ACDD-4266-A6FF-027C6DF5CEF4}"/>
              </a:ext>
            </a:extLst>
          </p:cNvPr>
          <p:cNvSpPr>
            <a:spLocks noGrp="1"/>
          </p:cNvSpPr>
          <p:nvPr>
            <p:ph type="sldNum" sz="quarter" idx="12"/>
          </p:nvPr>
        </p:nvSpPr>
        <p:spPr/>
        <p:txBody>
          <a:bodyPr>
            <a:normAutofit/>
          </a:bodyPr>
          <a:lstStyle/>
          <a:p>
            <a:fld id="{C6FF26C5-A6CD-493A-B0E3-C1945F967C39}" type="slidenum">
              <a:rPr lang="id-ID" smtClean="0"/>
              <a:pPr/>
              <a:t>17</a:t>
            </a:fld>
            <a:endParaRPr lang="id-ID" dirty="0"/>
          </a:p>
        </p:txBody>
      </p:sp>
      <p:sp>
        <p:nvSpPr>
          <p:cNvPr id="40" name="Rectangle 5">
            <a:extLst>
              <a:ext uri="{FF2B5EF4-FFF2-40B4-BE49-F238E27FC236}">
                <a16:creationId xmlns:a16="http://schemas.microsoft.com/office/drawing/2014/main" id="{022CBD16-DBC7-41BA-BBF5-C902B29C6BCD}"/>
              </a:ext>
            </a:extLst>
          </p:cNvPr>
          <p:cNvSpPr/>
          <p:nvPr/>
        </p:nvSpPr>
        <p:spPr>
          <a:xfrm>
            <a:off x="642938" y="164591"/>
            <a:ext cx="9530346"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panose="00000500000000000000" pitchFamily="2" charset="-52"/>
                <a:ea typeface="Open Sans" panose="020B0606030504020204" pitchFamily="34" charset="0"/>
                <a:cs typeface="Open Sans" panose="020B0606030504020204" pitchFamily="34" charset="0"/>
              </a:rPr>
              <a:t>Прогноз на январь</a:t>
            </a:r>
            <a:r>
              <a:rPr kumimoji="0" lang="ru-RU" sz="36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3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251125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BF1B17E-8D5B-488E-BCED-ACFB8B0808A6}"/>
              </a:ext>
            </a:extLst>
          </p:cNvPr>
          <p:cNvSpPr>
            <a:spLocks noGrp="1"/>
          </p:cNvSpPr>
          <p:nvPr>
            <p:ph type="sldNum" sz="quarter" idx="12"/>
          </p:nvPr>
        </p:nvSpPr>
        <p:spPr/>
        <p:txBody>
          <a:bodyPr/>
          <a:lstStyle/>
          <a:p>
            <a:fld id="{C6FF26C5-A6CD-493A-B0E3-C1945F967C39}" type="slidenum">
              <a:rPr lang="id-ID" smtClean="0"/>
              <a:pPr/>
              <a:t>18</a:t>
            </a:fld>
            <a:endParaRPr lang="id-ID"/>
          </a:p>
        </p:txBody>
      </p:sp>
      <p:pic>
        <p:nvPicPr>
          <p:cNvPr id="1026" name="Picture 2">
            <a:extLst>
              <a:ext uri="{FF2B5EF4-FFF2-40B4-BE49-F238E27FC236}">
                <a16:creationId xmlns:a16="http://schemas.microsoft.com/office/drawing/2014/main" id="{BE098F1C-43BD-40C8-A5BF-324B33F6F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88" y="1648895"/>
            <a:ext cx="5838825" cy="3914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90E1A3B-370B-4101-8EFF-A2D57A3A47EB}"/>
              </a:ext>
            </a:extLst>
          </p:cNvPr>
          <p:cNvSpPr/>
          <p:nvPr/>
        </p:nvSpPr>
        <p:spPr>
          <a:xfrm>
            <a:off x="1330827" y="547146"/>
            <a:ext cx="953034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panose="00000500000000000000" pitchFamily="2" charset="-52"/>
                <a:ea typeface="Open Sans" panose="020B0606030504020204" pitchFamily="34" charset="0"/>
                <a:cs typeface="Open Sans" panose="020B0606030504020204" pitchFamily="34" charset="0"/>
              </a:rPr>
              <a:t>Прогноз на весну</a:t>
            </a:r>
            <a:r>
              <a:rPr kumimoji="0" lang="ru-RU" sz="36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32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00928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5970F2-090F-4720-AA0D-C7B74F1ABCBD}"/>
              </a:ext>
            </a:extLst>
          </p:cNvPr>
          <p:cNvSpPr>
            <a:spLocks noGrp="1"/>
          </p:cNvSpPr>
          <p:nvPr>
            <p:ph type="ctrTitle"/>
          </p:nvPr>
        </p:nvSpPr>
        <p:spPr>
          <a:xfrm>
            <a:off x="1524000" y="2761861"/>
            <a:ext cx="9570098" cy="1184988"/>
          </a:xfrm>
        </p:spPr>
        <p:txBody>
          <a:bodyPr/>
          <a:lstStyle/>
          <a:p>
            <a:r>
              <a:rPr lang="ru-RU" b="1" dirty="0">
                <a:latin typeface="Montserrat" panose="00000500000000000000" pitchFamily="2" charset="-52"/>
              </a:rPr>
              <a:t>Спасибо за внимание</a:t>
            </a:r>
            <a:r>
              <a:rPr lang="ru-RU" b="1" dirty="0">
                <a:solidFill>
                  <a:schemeClr val="accent1"/>
                </a:solidFill>
                <a:latin typeface="Montserrat" panose="00000500000000000000" pitchFamily="2" charset="-52"/>
              </a:rPr>
              <a:t>!</a:t>
            </a:r>
          </a:p>
        </p:txBody>
      </p:sp>
    </p:spTree>
    <p:extLst>
      <p:ext uri="{BB962C8B-B14F-4D97-AF65-F5344CB8AC3E}">
        <p14:creationId xmlns:p14="http://schemas.microsoft.com/office/powerpoint/2010/main" val="29992478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2" name="Shape"/>
          <p:cNvSpPr/>
          <p:nvPr/>
        </p:nvSpPr>
        <p:spPr>
          <a:xfrm rot="10800000">
            <a:off x="441991" y="287519"/>
            <a:ext cx="6426639" cy="4858076"/>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chemeClr val="accent1"/>
          </a:solidFill>
          <a:ln w="12700">
            <a:miter lim="400000"/>
          </a:ln>
          <a:effectLst>
            <a:outerShdw blurRad="1270000" dist="635000" dir="3600000" rotWithShape="0">
              <a:srgbClr val="000000">
                <a:alpha val="25000"/>
              </a:srgbClr>
            </a:outerShdw>
          </a:effectLst>
        </p:spPr>
        <p:txBody>
          <a:bodyPr lIns="25400" tIns="25400" rIns="25400" bIns="25400" anchor="ctr"/>
          <a:lstStyle/>
          <a:p>
            <a:pPr algn="ctr" defTabSz="412750" hangingPunct="0">
              <a:defRPr sz="3200" cap="none" spc="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584" name="modern, very elegant and professional design"/>
          <p:cNvSpPr txBox="1"/>
          <p:nvPr/>
        </p:nvSpPr>
        <p:spPr>
          <a:xfrm>
            <a:off x="749024" y="625310"/>
            <a:ext cx="4462061" cy="60529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b">
            <a:spAutoFit/>
          </a:bodyPr>
          <a:lstStyle>
            <a:lvl1pPr>
              <a:defRPr>
                <a:solidFill>
                  <a:srgbClr val="FFFFFF"/>
                </a:solidFill>
              </a:defRPr>
            </a:lvl1pPr>
          </a:lstStyle>
          <a:p>
            <a:pPr defTabSz="412750" hangingPunct="0">
              <a:lnSpc>
                <a:spcPct val="90000"/>
              </a:lnSpc>
            </a:pPr>
            <a:r>
              <a:rPr lang="ru-RU" sz="4000" b="1" kern="0" cap="all" spc="75" dirty="0">
                <a:solidFill>
                  <a:schemeClr val="bg1"/>
                </a:solidFill>
                <a:latin typeface="Montserrat" panose="00000500000000000000" pitchFamily="2" charset="-52"/>
                <a:sym typeface="Montserrat-Bold"/>
              </a:rPr>
              <a:t>Задача</a:t>
            </a:r>
            <a:endParaRPr sz="2500" b="1" kern="0" cap="all" spc="75" dirty="0">
              <a:solidFill>
                <a:schemeClr val="bg1"/>
              </a:solidFill>
              <a:latin typeface="Montserrat" panose="00000500000000000000" pitchFamily="2" charset="-52"/>
              <a:sym typeface="Montserrat-Bold"/>
            </a:endParaRPr>
          </a:p>
        </p:txBody>
      </p:sp>
      <p:sp>
        <p:nvSpPr>
          <p:cNvPr id="585" name="Lorem ipsum sit lom dolor sit amet, consectetur sit amet adipiscing. Lorem ipsum sit lom dolor. Lorem ipsum sit lom dolor sit amet, consectetur sit amet adipiscing. Lorem ipsum sit lom dolor.."/>
          <p:cNvSpPr txBox="1"/>
          <p:nvPr/>
        </p:nvSpPr>
        <p:spPr>
          <a:xfrm>
            <a:off x="749024" y="1745782"/>
            <a:ext cx="4347631" cy="187185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l" defTabSz="412750" hangingPunct="0"/>
            <a:r>
              <a:rPr lang="ru-RU" sz="2000" kern="0" spc="38" dirty="0">
                <a:solidFill>
                  <a:schemeClr val="bg1"/>
                </a:solidFill>
                <a:latin typeface="Open Sans" panose="020B0606030504020204" pitchFamily="34" charset="0"/>
                <a:ea typeface="Open Sans" panose="020B0606030504020204" pitchFamily="34" charset="0"/>
                <a:cs typeface="Open Sans" panose="020B0606030504020204" pitchFamily="34" charset="0"/>
              </a:rPr>
              <a:t>Построить модель, которая позволяла бы получать прогноз объемов закачанного и выкачанного газа для каждой страны на неделю вперед</a:t>
            </a:r>
            <a:endParaRPr sz="2000" kern="0" spc="38"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3" name="Rectangle"/>
          <p:cNvSpPr/>
          <p:nvPr/>
        </p:nvSpPr>
        <p:spPr>
          <a:xfrm>
            <a:off x="749023" y="4622477"/>
            <a:ext cx="1008000" cy="63501"/>
          </a:xfrm>
          <a:prstGeom prst="rect">
            <a:avLst/>
          </a:prstGeom>
          <a:solidFill>
            <a:schemeClr val="bg1"/>
          </a:solidFill>
          <a:ln w="12700">
            <a:miter lim="400000"/>
          </a:ln>
        </p:spPr>
        <p:txBody>
          <a:bodyPr lIns="25400" tIns="25400" rIns="25400" bIns="25400" anchor="ctr"/>
          <a:lstStyle/>
          <a:p>
            <a:pPr algn="ctr" defTabSz="412750" hangingPunct="0">
              <a:defRPr sz="3200" cap="none" spc="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2" name="Номер слайда 1">
            <a:extLst>
              <a:ext uri="{FF2B5EF4-FFF2-40B4-BE49-F238E27FC236}">
                <a16:creationId xmlns:a16="http://schemas.microsoft.com/office/drawing/2014/main" id="{55D75D0E-7E58-45BA-A55D-C1FE9BB25018}"/>
              </a:ext>
            </a:extLst>
          </p:cNvPr>
          <p:cNvSpPr>
            <a:spLocks noGrp="1"/>
          </p:cNvSpPr>
          <p:nvPr>
            <p:ph type="sldNum" sz="quarter" idx="2"/>
          </p:nvPr>
        </p:nvSpPr>
        <p:spPr/>
        <p:txBody>
          <a:bodyPr/>
          <a:lstStyle/>
          <a:p>
            <a:fld id="{86CB4B4D-7CA3-9044-876B-883B54F8677D}" type="slidenum">
              <a:rPr lang="ru-RU" smtClean="0"/>
              <a:t>2</a:t>
            </a:fld>
            <a:endParaRPr lang="ru-RU"/>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5528C53-B127-4ED7-A37E-EB451A1E3BE2}"/>
              </a:ext>
            </a:extLst>
          </p:cNvPr>
          <p:cNvPicPr>
            <a:picLocks noChangeAspect="1"/>
          </p:cNvPicPr>
          <p:nvPr/>
        </p:nvPicPr>
        <p:blipFill rotWithShape="1">
          <a:blip r:embed="rId2"/>
          <a:srcRect l="7275" t="14794" r="14454"/>
          <a:stretch/>
        </p:blipFill>
        <p:spPr>
          <a:xfrm>
            <a:off x="957262" y="1957144"/>
            <a:ext cx="8910638" cy="3757855"/>
          </a:xfrm>
          <a:prstGeom prst="rect">
            <a:avLst/>
          </a:prstGeom>
        </p:spPr>
      </p:pic>
      <p:sp>
        <p:nvSpPr>
          <p:cNvPr id="15" name="Rectangle 5">
            <a:extLst>
              <a:ext uri="{FF2B5EF4-FFF2-40B4-BE49-F238E27FC236}">
                <a16:creationId xmlns:a16="http://schemas.microsoft.com/office/drawing/2014/main" id="{273D46BC-CC67-4C36-962A-FB2C5B4228ED}"/>
              </a:ext>
            </a:extLst>
          </p:cNvPr>
          <p:cNvSpPr/>
          <p:nvPr/>
        </p:nvSpPr>
        <p:spPr>
          <a:xfrm>
            <a:off x="957262" y="337293"/>
            <a:ext cx="8070845" cy="1138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Обработка данных</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С</a:t>
            </a:r>
            <a:r>
              <a:rPr kumimoji="0" lang="ru-RU" sz="3200" b="0" i="0" u="none" strike="noStrike" kern="1200" cap="none" spc="0" normalizeH="0" baseline="0" noProof="0" dirty="0" err="1">
                <a:ln>
                  <a:noFill/>
                </a:ln>
                <a:solidFill>
                  <a:prstClr val="black"/>
                </a:solidFill>
                <a:effectLst/>
                <a:uLnTx/>
                <a:uFillTx/>
                <a:latin typeface="Montserrat"/>
                <a:ea typeface="+mn-ea"/>
                <a:cs typeface="+mn-cs"/>
              </a:rPr>
              <a:t>оответствие</a:t>
            </a:r>
            <a:r>
              <a:rPr lang="ru-RU" sz="3200" dirty="0">
                <a:solidFill>
                  <a:prstClr val="black"/>
                </a:solidFill>
                <a:latin typeface="Montserrat"/>
              </a:rPr>
              <a:t> </a:t>
            </a:r>
            <a:r>
              <a:rPr kumimoji="0" lang="ru-RU" sz="3200" b="0" i="0" u="none" strike="noStrike" kern="1200" cap="none" spc="0" normalizeH="0" baseline="0" noProof="0" dirty="0">
                <a:ln>
                  <a:noFill/>
                </a:ln>
                <a:solidFill>
                  <a:prstClr val="black"/>
                </a:solidFill>
                <a:effectLst/>
                <a:uLnTx/>
                <a:uFillTx/>
                <a:latin typeface="Montserrat"/>
                <a:ea typeface="+mn-ea"/>
                <a:cs typeface="+mn-cs"/>
              </a:rPr>
              <a:t>ПХГ и страны</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 name="Номер слайда 1">
            <a:extLst>
              <a:ext uri="{FF2B5EF4-FFF2-40B4-BE49-F238E27FC236}">
                <a16:creationId xmlns:a16="http://schemas.microsoft.com/office/drawing/2014/main" id="{48CC6E55-0624-4DCD-A9D8-408FF8622586}"/>
              </a:ext>
            </a:extLst>
          </p:cNvPr>
          <p:cNvSpPr>
            <a:spLocks noGrp="1"/>
          </p:cNvSpPr>
          <p:nvPr>
            <p:ph type="sldNum" sz="quarter" idx="12"/>
          </p:nvPr>
        </p:nvSpPr>
        <p:spPr/>
        <p:txBody>
          <a:bodyPr/>
          <a:lstStyle/>
          <a:p>
            <a:fld id="{C6FF26C5-A6CD-493A-B0E3-C1945F967C39}" type="slidenum">
              <a:rPr lang="id-ID" smtClean="0"/>
              <a:t>3</a:t>
            </a:fld>
            <a:endParaRPr lang="id-ID" dirty="0"/>
          </a:p>
        </p:txBody>
      </p:sp>
    </p:spTree>
    <p:extLst>
      <p:ext uri="{BB962C8B-B14F-4D97-AF65-F5344CB8AC3E}">
        <p14:creationId xmlns:p14="http://schemas.microsoft.com/office/powerpoint/2010/main" val="16703710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273D46BC-CC67-4C36-962A-FB2C5B4228ED}"/>
              </a:ext>
            </a:extLst>
          </p:cNvPr>
          <p:cNvSpPr/>
          <p:nvPr/>
        </p:nvSpPr>
        <p:spPr>
          <a:xfrm>
            <a:off x="957262" y="337293"/>
            <a:ext cx="8070845" cy="1138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Обработка данных</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Закаченный газ</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3" name="Рисунок 2">
            <a:extLst>
              <a:ext uri="{FF2B5EF4-FFF2-40B4-BE49-F238E27FC236}">
                <a16:creationId xmlns:a16="http://schemas.microsoft.com/office/drawing/2014/main" id="{5FA76CA7-EE7E-4DFD-A782-31F32B3CD132}"/>
              </a:ext>
            </a:extLst>
          </p:cNvPr>
          <p:cNvPicPr>
            <a:picLocks noChangeAspect="1"/>
          </p:cNvPicPr>
          <p:nvPr/>
        </p:nvPicPr>
        <p:blipFill rotWithShape="1">
          <a:blip r:embed="rId2"/>
          <a:srcRect l="7365" t="11160"/>
          <a:stretch/>
        </p:blipFill>
        <p:spPr>
          <a:xfrm>
            <a:off x="957262" y="1754155"/>
            <a:ext cx="8263693" cy="4516016"/>
          </a:xfrm>
          <a:prstGeom prst="rect">
            <a:avLst/>
          </a:prstGeom>
        </p:spPr>
      </p:pic>
      <p:sp>
        <p:nvSpPr>
          <p:cNvPr id="4" name="Прямоугольник 3">
            <a:extLst>
              <a:ext uri="{FF2B5EF4-FFF2-40B4-BE49-F238E27FC236}">
                <a16:creationId xmlns:a16="http://schemas.microsoft.com/office/drawing/2014/main" id="{84324DF0-6EC3-4D51-AA23-1F04AB01B112}"/>
              </a:ext>
            </a:extLst>
          </p:cNvPr>
          <p:cNvSpPr/>
          <p:nvPr/>
        </p:nvSpPr>
        <p:spPr>
          <a:xfrm>
            <a:off x="4689508" y="2453950"/>
            <a:ext cx="345231" cy="3461658"/>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1CA6CF1E-A049-424B-8033-FBBF67FDD1F8}"/>
              </a:ext>
            </a:extLst>
          </p:cNvPr>
          <p:cNvSpPr/>
          <p:nvPr/>
        </p:nvSpPr>
        <p:spPr>
          <a:xfrm>
            <a:off x="1557534" y="2453950"/>
            <a:ext cx="1396480" cy="1586205"/>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393E92D0-F211-4E60-96C3-5BFD62240CD5}"/>
              </a:ext>
            </a:extLst>
          </p:cNvPr>
          <p:cNvSpPr/>
          <p:nvPr/>
        </p:nvSpPr>
        <p:spPr>
          <a:xfrm>
            <a:off x="5034739" y="2453950"/>
            <a:ext cx="4079090" cy="1586205"/>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AFCEDC1A-1686-458B-9947-D26B3EFBB658}"/>
              </a:ext>
            </a:extLst>
          </p:cNvPr>
          <p:cNvSpPr/>
          <p:nvPr/>
        </p:nvSpPr>
        <p:spPr>
          <a:xfrm>
            <a:off x="1557534" y="1866120"/>
            <a:ext cx="7556295" cy="342124"/>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Номер слайда 1">
            <a:extLst>
              <a:ext uri="{FF2B5EF4-FFF2-40B4-BE49-F238E27FC236}">
                <a16:creationId xmlns:a16="http://schemas.microsoft.com/office/drawing/2014/main" id="{8428433A-8442-4285-9AC4-CFF663B6450A}"/>
              </a:ext>
            </a:extLst>
          </p:cNvPr>
          <p:cNvSpPr>
            <a:spLocks noGrp="1"/>
          </p:cNvSpPr>
          <p:nvPr>
            <p:ph type="sldNum" sz="quarter" idx="12"/>
          </p:nvPr>
        </p:nvSpPr>
        <p:spPr/>
        <p:txBody>
          <a:bodyPr/>
          <a:lstStyle/>
          <a:p>
            <a:fld id="{C6FF26C5-A6CD-493A-B0E3-C1945F967C39}" type="slidenum">
              <a:rPr lang="id-ID" smtClean="0"/>
              <a:t>4</a:t>
            </a:fld>
            <a:endParaRPr lang="id-ID" dirty="0"/>
          </a:p>
        </p:txBody>
      </p:sp>
    </p:spTree>
    <p:extLst>
      <p:ext uri="{BB962C8B-B14F-4D97-AF65-F5344CB8AC3E}">
        <p14:creationId xmlns:p14="http://schemas.microsoft.com/office/powerpoint/2010/main" val="2151906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273D46BC-CC67-4C36-962A-FB2C5B4228ED}"/>
              </a:ext>
            </a:extLst>
          </p:cNvPr>
          <p:cNvSpPr/>
          <p:nvPr/>
        </p:nvSpPr>
        <p:spPr>
          <a:xfrm>
            <a:off x="957262" y="337293"/>
            <a:ext cx="9530346" cy="1138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Обработка данных</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Закаченный газ. Итоговый </a:t>
            </a:r>
            <a:r>
              <a:rPr lang="en-US" sz="3200" dirty="0" err="1">
                <a:solidFill>
                  <a:prstClr val="black"/>
                </a:solidFill>
                <a:latin typeface="Montserrat"/>
              </a:rPr>
              <a:t>dataframe</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pic>
        <p:nvPicPr>
          <p:cNvPr id="5" name="Рисунок 4">
            <a:extLst>
              <a:ext uri="{FF2B5EF4-FFF2-40B4-BE49-F238E27FC236}">
                <a16:creationId xmlns:a16="http://schemas.microsoft.com/office/drawing/2014/main" id="{F9674AA5-631D-4F96-A0BF-DBDAB92CCD5D}"/>
              </a:ext>
            </a:extLst>
          </p:cNvPr>
          <p:cNvPicPr>
            <a:picLocks noChangeAspect="1"/>
          </p:cNvPicPr>
          <p:nvPr/>
        </p:nvPicPr>
        <p:blipFill>
          <a:blip r:embed="rId2"/>
          <a:stretch>
            <a:fillRect/>
          </a:stretch>
        </p:blipFill>
        <p:spPr>
          <a:xfrm>
            <a:off x="957262" y="1861844"/>
            <a:ext cx="10031835" cy="4240375"/>
          </a:xfrm>
          <a:prstGeom prst="rect">
            <a:avLst/>
          </a:prstGeom>
        </p:spPr>
      </p:pic>
      <p:sp>
        <p:nvSpPr>
          <p:cNvPr id="2" name="Номер слайда 1">
            <a:extLst>
              <a:ext uri="{FF2B5EF4-FFF2-40B4-BE49-F238E27FC236}">
                <a16:creationId xmlns:a16="http://schemas.microsoft.com/office/drawing/2014/main" id="{B7531ACD-9D37-44C8-A943-D6EECEAB658A}"/>
              </a:ext>
            </a:extLst>
          </p:cNvPr>
          <p:cNvSpPr>
            <a:spLocks noGrp="1"/>
          </p:cNvSpPr>
          <p:nvPr>
            <p:ph type="sldNum" sz="quarter" idx="12"/>
          </p:nvPr>
        </p:nvSpPr>
        <p:spPr/>
        <p:txBody>
          <a:bodyPr/>
          <a:lstStyle/>
          <a:p>
            <a:fld id="{C6FF26C5-A6CD-493A-B0E3-C1945F967C39}" type="slidenum">
              <a:rPr lang="id-ID" smtClean="0"/>
              <a:t>5</a:t>
            </a:fld>
            <a:endParaRPr lang="id-ID" dirty="0"/>
          </a:p>
        </p:txBody>
      </p:sp>
    </p:spTree>
    <p:extLst>
      <p:ext uri="{BB962C8B-B14F-4D97-AF65-F5344CB8AC3E}">
        <p14:creationId xmlns:p14="http://schemas.microsoft.com/office/powerpoint/2010/main" val="233990247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273D46BC-CC67-4C36-962A-FB2C5B4228ED}"/>
              </a:ext>
            </a:extLst>
          </p:cNvPr>
          <p:cNvSpPr/>
          <p:nvPr/>
        </p:nvSpPr>
        <p:spPr>
          <a:xfrm>
            <a:off x="957262" y="337293"/>
            <a:ext cx="10500730" cy="1138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Баланс ПХГ</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Разница объемов закачанного и выкачанного</a:t>
            </a:r>
            <a:endParaRPr kumimoji="0" lang="en-US" sz="3200" b="0" i="0" u="none" strike="noStrike" kern="1200" cap="none" spc="0" normalizeH="0" baseline="0" noProof="0" dirty="0">
              <a:ln>
                <a:noFill/>
              </a:ln>
              <a:solidFill>
                <a:prstClr val="black"/>
              </a:solidFill>
              <a:effectLst/>
              <a:uLnTx/>
              <a:uFillTx/>
              <a:latin typeface="Montserrat"/>
              <a:ea typeface="+mn-ea"/>
              <a:cs typeface="+mn-cs"/>
            </a:endParaRPr>
          </a:p>
        </p:txBody>
      </p:sp>
      <p:sp>
        <p:nvSpPr>
          <p:cNvPr id="2" name="Номер слайда 1">
            <a:extLst>
              <a:ext uri="{FF2B5EF4-FFF2-40B4-BE49-F238E27FC236}">
                <a16:creationId xmlns:a16="http://schemas.microsoft.com/office/drawing/2014/main" id="{B7531ACD-9D37-44C8-A943-D6EECEAB658A}"/>
              </a:ext>
            </a:extLst>
          </p:cNvPr>
          <p:cNvSpPr>
            <a:spLocks noGrp="1"/>
          </p:cNvSpPr>
          <p:nvPr>
            <p:ph type="sldNum" sz="quarter" idx="12"/>
          </p:nvPr>
        </p:nvSpPr>
        <p:spPr/>
        <p:txBody>
          <a:bodyPr/>
          <a:lstStyle/>
          <a:p>
            <a:fld id="{C6FF26C5-A6CD-493A-B0E3-C1945F967C39}" type="slidenum">
              <a:rPr lang="id-ID" smtClean="0"/>
              <a:t>6</a:t>
            </a:fld>
            <a:endParaRPr lang="id-ID" dirty="0"/>
          </a:p>
        </p:txBody>
      </p:sp>
      <p:pic>
        <p:nvPicPr>
          <p:cNvPr id="4" name="Рисунок 3">
            <a:extLst>
              <a:ext uri="{FF2B5EF4-FFF2-40B4-BE49-F238E27FC236}">
                <a16:creationId xmlns:a16="http://schemas.microsoft.com/office/drawing/2014/main" id="{4BD9FCF8-1E0D-41DA-9F65-C41A7991A79C}"/>
              </a:ext>
            </a:extLst>
          </p:cNvPr>
          <p:cNvPicPr>
            <a:picLocks noChangeAspect="1"/>
          </p:cNvPicPr>
          <p:nvPr/>
        </p:nvPicPr>
        <p:blipFill>
          <a:blip r:embed="rId2"/>
          <a:stretch>
            <a:fillRect/>
          </a:stretch>
        </p:blipFill>
        <p:spPr>
          <a:xfrm>
            <a:off x="957262" y="1657382"/>
            <a:ext cx="9305925" cy="4953000"/>
          </a:xfrm>
          <a:prstGeom prst="rect">
            <a:avLst/>
          </a:prstGeom>
        </p:spPr>
      </p:pic>
    </p:spTree>
    <p:extLst>
      <p:ext uri="{BB962C8B-B14F-4D97-AF65-F5344CB8AC3E}">
        <p14:creationId xmlns:p14="http://schemas.microsoft.com/office/powerpoint/2010/main" val="221279801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a:extLst>
              <a:ext uri="{FF2B5EF4-FFF2-40B4-BE49-F238E27FC236}">
                <a16:creationId xmlns:a16="http://schemas.microsoft.com/office/drawing/2014/main" id="{273D46BC-CC67-4C36-962A-FB2C5B4228ED}"/>
              </a:ext>
            </a:extLst>
          </p:cNvPr>
          <p:cNvSpPr/>
          <p:nvPr/>
        </p:nvSpPr>
        <p:spPr>
          <a:xfrm>
            <a:off x="6619546" y="2408689"/>
            <a:ext cx="5138738"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Обработка данных</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3200" dirty="0">
                <a:solidFill>
                  <a:prstClr val="black"/>
                </a:solidFill>
                <a:latin typeface="Montserrat"/>
              </a:rPr>
              <a:t>Соответствие тикера городу</a:t>
            </a:r>
          </a:p>
        </p:txBody>
      </p:sp>
      <p:sp>
        <p:nvSpPr>
          <p:cNvPr id="2" name="Номер слайда 1">
            <a:extLst>
              <a:ext uri="{FF2B5EF4-FFF2-40B4-BE49-F238E27FC236}">
                <a16:creationId xmlns:a16="http://schemas.microsoft.com/office/drawing/2014/main" id="{B7531ACD-9D37-44C8-A943-D6EECEAB658A}"/>
              </a:ext>
            </a:extLst>
          </p:cNvPr>
          <p:cNvSpPr>
            <a:spLocks noGrp="1"/>
          </p:cNvSpPr>
          <p:nvPr>
            <p:ph type="sldNum" sz="quarter" idx="12"/>
          </p:nvPr>
        </p:nvSpPr>
        <p:spPr/>
        <p:txBody>
          <a:bodyPr/>
          <a:lstStyle/>
          <a:p>
            <a:fld id="{C6FF26C5-A6CD-493A-B0E3-C1945F967C39}" type="slidenum">
              <a:rPr lang="id-ID" smtClean="0"/>
              <a:t>7</a:t>
            </a:fld>
            <a:endParaRPr lang="id-ID" dirty="0"/>
          </a:p>
        </p:txBody>
      </p:sp>
      <p:pic>
        <p:nvPicPr>
          <p:cNvPr id="5" name="Рисунок 4">
            <a:extLst>
              <a:ext uri="{FF2B5EF4-FFF2-40B4-BE49-F238E27FC236}">
                <a16:creationId xmlns:a16="http://schemas.microsoft.com/office/drawing/2014/main" id="{A4767A0B-99F4-4B4F-8F71-4F510D86F9CD}"/>
              </a:ext>
            </a:extLst>
          </p:cNvPr>
          <p:cNvPicPr>
            <a:picLocks noChangeAspect="1"/>
          </p:cNvPicPr>
          <p:nvPr/>
        </p:nvPicPr>
        <p:blipFill>
          <a:blip r:embed="rId2"/>
          <a:stretch>
            <a:fillRect/>
          </a:stretch>
        </p:blipFill>
        <p:spPr>
          <a:xfrm>
            <a:off x="1076654" y="1552659"/>
            <a:ext cx="4495800" cy="3343275"/>
          </a:xfrm>
          <a:prstGeom prst="rect">
            <a:avLst/>
          </a:prstGeom>
        </p:spPr>
      </p:pic>
      <p:sp>
        <p:nvSpPr>
          <p:cNvPr id="7" name="Прямоугольник 6">
            <a:extLst>
              <a:ext uri="{FF2B5EF4-FFF2-40B4-BE49-F238E27FC236}">
                <a16:creationId xmlns:a16="http://schemas.microsoft.com/office/drawing/2014/main" id="{964BF0CF-6624-43B6-BEAE-97D99613846B}"/>
              </a:ext>
            </a:extLst>
          </p:cNvPr>
          <p:cNvSpPr/>
          <p:nvPr/>
        </p:nvSpPr>
        <p:spPr>
          <a:xfrm rot="5400000">
            <a:off x="5080000" y="3201437"/>
            <a:ext cx="203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49738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886201" y="287678"/>
            <a:ext cx="4519000" cy="6272779"/>
          </a:xfrm>
          <a:prstGeom prst="rect">
            <a:avLst/>
          </a:prstGeom>
          <a:solidFill>
            <a:schemeClr val="tx2"/>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p:cNvSpPr txBox="1"/>
          <p:nvPr/>
        </p:nvSpPr>
        <p:spPr>
          <a:xfrm>
            <a:off x="4465912" y="2133599"/>
            <a:ext cx="3221622" cy="3274166"/>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120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 Преобразование к удобному для работы виду</a:t>
            </a:r>
          </a:p>
          <a:p>
            <a:pPr marL="0" marR="0" lvl="0" indent="0" defTabSz="914400" rtl="0" eaLnBrk="1" fontAlgn="auto" latinLnBrk="0" hangingPunct="1">
              <a:lnSpc>
                <a:spcPct val="150000"/>
              </a:lnSpc>
              <a:spcBef>
                <a:spcPts val="0"/>
              </a:spcBef>
              <a:spcAft>
                <a:spcPts val="1200"/>
              </a:spcAft>
              <a:buClrTx/>
              <a:buSzTx/>
              <a:buFontTx/>
              <a:buNone/>
              <a:tabLst/>
              <a:defRPr/>
            </a:pPr>
            <a:r>
              <a:rPr lang="ru-RU" sz="1400" dirty="0">
                <a:solidFill>
                  <a:prstClr val="white"/>
                </a:solidFill>
                <a:latin typeface="Open Sans" panose="020B0606030504020204" pitchFamily="34" charset="0"/>
                <a:ea typeface="Open Sans" panose="020B0606030504020204" pitchFamily="34" charset="0"/>
                <a:cs typeface="Open Sans" panose="020B0606030504020204" pitchFamily="34" charset="0"/>
              </a:rPr>
              <a:t>2. Удаление пустых столбцов</a:t>
            </a:r>
          </a:p>
          <a:p>
            <a:pPr lvl="0">
              <a:lnSpc>
                <a:spcPct val="150000"/>
              </a:lnSpc>
              <a:spcAft>
                <a:spcPts val="1200"/>
              </a:spcAft>
            </a:pPr>
            <a:r>
              <a:rPr lang="ru-RU" sz="1400" dirty="0">
                <a:solidFill>
                  <a:prstClr val="white"/>
                </a:solidFill>
                <a:latin typeface="Open Sans" panose="020B0606030504020204" pitchFamily="34" charset="0"/>
                <a:ea typeface="Open Sans" panose="020B0606030504020204" pitchFamily="34" charset="0"/>
                <a:cs typeface="Open Sans" panose="020B0606030504020204" pitchFamily="34" charset="0"/>
              </a:rPr>
              <a:t>3. Замена тикеров при помощи словаря на название страны и объединение столбцов с одинаковым названием страны в один, где значения  – среднее сложенных колонок</a:t>
            </a:r>
          </a:p>
        </p:txBody>
      </p:sp>
      <p:sp>
        <p:nvSpPr>
          <p:cNvPr id="2" name="Номер слайда 1">
            <a:extLst>
              <a:ext uri="{FF2B5EF4-FFF2-40B4-BE49-F238E27FC236}">
                <a16:creationId xmlns:a16="http://schemas.microsoft.com/office/drawing/2014/main" id="{3CDE2D0B-A92D-43C6-9566-20E05CCD7681}"/>
              </a:ext>
            </a:extLst>
          </p:cNvPr>
          <p:cNvSpPr>
            <a:spLocks noGrp="1"/>
          </p:cNvSpPr>
          <p:nvPr>
            <p:ph type="sldNum" sz="quarter" idx="4294967295"/>
          </p:nvPr>
        </p:nvSpPr>
        <p:spPr>
          <a:xfrm>
            <a:off x="11707813" y="6535738"/>
            <a:ext cx="484187" cy="365125"/>
          </a:xfrm>
        </p:spPr>
        <p:txBody>
          <a:bodyPr/>
          <a:lstStyle/>
          <a:p>
            <a:fld id="{C6FF26C5-A6CD-493A-B0E3-C1945F967C39}" type="slidenum">
              <a:rPr lang="id-ID" smtClean="0"/>
              <a:t>8</a:t>
            </a:fld>
            <a:endParaRPr lang="id-ID"/>
          </a:p>
        </p:txBody>
      </p:sp>
      <p:pic>
        <p:nvPicPr>
          <p:cNvPr id="7" name="Рисунок 6">
            <a:extLst>
              <a:ext uri="{FF2B5EF4-FFF2-40B4-BE49-F238E27FC236}">
                <a16:creationId xmlns:a16="http://schemas.microsoft.com/office/drawing/2014/main" id="{91E7E459-2831-4A3A-A230-79C30FB416FD}"/>
              </a:ext>
            </a:extLst>
          </p:cNvPr>
          <p:cNvPicPr>
            <a:picLocks noChangeAspect="1"/>
          </p:cNvPicPr>
          <p:nvPr/>
        </p:nvPicPr>
        <p:blipFill rotWithShape="1">
          <a:blip r:embed="rId2"/>
          <a:srcRect r="47089"/>
          <a:stretch/>
        </p:blipFill>
        <p:spPr>
          <a:xfrm>
            <a:off x="321835" y="305311"/>
            <a:ext cx="3316106" cy="3656577"/>
          </a:xfrm>
          <a:prstGeom prst="rect">
            <a:avLst/>
          </a:prstGeom>
          <a:ln w="50800">
            <a:solidFill>
              <a:schemeClr val="accent1"/>
            </a:solidFill>
            <a:miter lim="800000"/>
          </a:ln>
        </p:spPr>
      </p:pic>
      <p:pic>
        <p:nvPicPr>
          <p:cNvPr id="12" name="Рисунок 11">
            <a:extLst>
              <a:ext uri="{FF2B5EF4-FFF2-40B4-BE49-F238E27FC236}">
                <a16:creationId xmlns:a16="http://schemas.microsoft.com/office/drawing/2014/main" id="{6C5757B3-E3AE-4690-9E2F-10C7030F697D}"/>
              </a:ext>
            </a:extLst>
          </p:cNvPr>
          <p:cNvPicPr>
            <a:picLocks noChangeAspect="1"/>
          </p:cNvPicPr>
          <p:nvPr/>
        </p:nvPicPr>
        <p:blipFill rotWithShape="1">
          <a:blip r:embed="rId3"/>
          <a:srcRect r="61538" b="48327"/>
          <a:stretch/>
        </p:blipFill>
        <p:spPr>
          <a:xfrm>
            <a:off x="346864" y="4226767"/>
            <a:ext cx="3314827" cy="2308970"/>
          </a:xfrm>
          <a:prstGeom prst="rect">
            <a:avLst/>
          </a:prstGeom>
          <a:ln w="50800">
            <a:solidFill>
              <a:schemeClr val="accent1"/>
            </a:solidFill>
            <a:miter lim="800000"/>
          </a:ln>
        </p:spPr>
      </p:pic>
      <p:pic>
        <p:nvPicPr>
          <p:cNvPr id="20" name="Рисунок 19">
            <a:extLst>
              <a:ext uri="{FF2B5EF4-FFF2-40B4-BE49-F238E27FC236}">
                <a16:creationId xmlns:a16="http://schemas.microsoft.com/office/drawing/2014/main" id="{F618131B-F1D8-4854-BF11-C0A4579822CA}"/>
              </a:ext>
            </a:extLst>
          </p:cNvPr>
          <p:cNvPicPr>
            <a:picLocks noChangeAspect="1"/>
          </p:cNvPicPr>
          <p:nvPr/>
        </p:nvPicPr>
        <p:blipFill rotWithShape="1">
          <a:blip r:embed="rId4"/>
          <a:srcRect r="61115" b="49326"/>
          <a:stretch/>
        </p:blipFill>
        <p:spPr>
          <a:xfrm>
            <a:off x="8631909" y="334852"/>
            <a:ext cx="3327032" cy="2230249"/>
          </a:xfrm>
          <a:prstGeom prst="rect">
            <a:avLst/>
          </a:prstGeom>
          <a:ln w="50800">
            <a:solidFill>
              <a:schemeClr val="accent1"/>
            </a:solidFill>
            <a:miter lim="800000"/>
          </a:ln>
        </p:spPr>
      </p:pic>
      <p:pic>
        <p:nvPicPr>
          <p:cNvPr id="23" name="Рисунок 22">
            <a:extLst>
              <a:ext uri="{FF2B5EF4-FFF2-40B4-BE49-F238E27FC236}">
                <a16:creationId xmlns:a16="http://schemas.microsoft.com/office/drawing/2014/main" id="{47BB1B11-7904-4AF7-BAEA-25293E3CE257}"/>
              </a:ext>
            </a:extLst>
          </p:cNvPr>
          <p:cNvPicPr>
            <a:picLocks noChangeAspect="1"/>
          </p:cNvPicPr>
          <p:nvPr/>
        </p:nvPicPr>
        <p:blipFill rotWithShape="1">
          <a:blip r:embed="rId5"/>
          <a:srcRect t="-39" r="55411" b="24971"/>
          <a:stretch/>
        </p:blipFill>
        <p:spPr>
          <a:xfrm>
            <a:off x="8631909" y="2811573"/>
            <a:ext cx="3327032" cy="3711575"/>
          </a:xfrm>
          <a:prstGeom prst="rect">
            <a:avLst/>
          </a:prstGeom>
          <a:ln w="50800">
            <a:solidFill>
              <a:schemeClr val="accent1"/>
            </a:solidFill>
            <a:miter lim="800000"/>
          </a:ln>
        </p:spPr>
      </p:pic>
      <p:sp>
        <p:nvSpPr>
          <p:cNvPr id="24" name="Rectangle 5">
            <a:extLst>
              <a:ext uri="{FF2B5EF4-FFF2-40B4-BE49-F238E27FC236}">
                <a16:creationId xmlns:a16="http://schemas.microsoft.com/office/drawing/2014/main" id="{619F394D-565A-4AD1-B893-023637D0B039}"/>
              </a:ext>
            </a:extLst>
          </p:cNvPr>
          <p:cNvSpPr/>
          <p:nvPr/>
        </p:nvSpPr>
        <p:spPr>
          <a:xfrm>
            <a:off x="4465912" y="692748"/>
            <a:ext cx="332248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schemeClr val="bg1"/>
                </a:solidFill>
                <a:effectLst/>
                <a:uLnTx/>
                <a:uFillTx/>
                <a:latin typeface="Montserrat"/>
                <a:ea typeface="+mn-ea"/>
                <a:cs typeface="+mn-cs"/>
              </a:rPr>
              <a:t>Данные о погоде</a:t>
            </a:r>
            <a:r>
              <a:rPr kumimoji="0" lang="ru-RU" sz="3600" b="1" i="0" u="none" strike="noStrike" kern="1200" cap="none" spc="0" normalizeH="0" baseline="0" noProof="0" dirty="0">
                <a:ln>
                  <a:noFill/>
                </a:ln>
                <a:solidFill>
                  <a:schemeClr val="accent1"/>
                </a:solidFill>
                <a:effectLst/>
                <a:uLnTx/>
                <a:uFillTx/>
                <a:latin typeface="Montserrat"/>
                <a:ea typeface="+mn-ea"/>
                <a:cs typeface="+mn-cs"/>
              </a:rPr>
              <a:t>.</a:t>
            </a:r>
          </a:p>
        </p:txBody>
      </p:sp>
      <p:sp>
        <p:nvSpPr>
          <p:cNvPr id="29" name="Прямоугольник 28">
            <a:extLst>
              <a:ext uri="{FF2B5EF4-FFF2-40B4-BE49-F238E27FC236}">
                <a16:creationId xmlns:a16="http://schemas.microsoft.com/office/drawing/2014/main" id="{673EEAC0-B546-4ABD-BB7E-C7659ACE6635}"/>
              </a:ext>
            </a:extLst>
          </p:cNvPr>
          <p:cNvSpPr/>
          <p:nvPr/>
        </p:nvSpPr>
        <p:spPr>
          <a:xfrm rot="5400000">
            <a:off x="3850921" y="1270053"/>
            <a:ext cx="936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id="{86E997A5-9237-451D-8E66-948F292875BF}"/>
              </a:ext>
            </a:extLst>
          </p:cNvPr>
          <p:cNvSpPr txBox="1"/>
          <p:nvPr/>
        </p:nvSpPr>
        <p:spPr>
          <a:xfrm>
            <a:off x="346864" y="4226767"/>
            <a:ext cx="323850" cy="307777"/>
          </a:xfrm>
          <a:prstGeom prst="rect">
            <a:avLst/>
          </a:prstGeom>
          <a:solidFill>
            <a:schemeClr val="accent1"/>
          </a:solidFill>
          <a:ln>
            <a:noFill/>
          </a:ln>
        </p:spPr>
        <p:txBody>
          <a:bodyPr wrap="square">
            <a:spAutoFit/>
          </a:bodyPr>
          <a:lstStyle/>
          <a:p>
            <a:pPr algn="ctr"/>
            <a:r>
              <a:rPr kumimoji="0" lang="ru-RU"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endParaRPr lang="ru-RU" sz="1400" b="1" dirty="0"/>
          </a:p>
        </p:txBody>
      </p:sp>
      <p:sp>
        <p:nvSpPr>
          <p:cNvPr id="32" name="TextBox 31">
            <a:extLst>
              <a:ext uri="{FF2B5EF4-FFF2-40B4-BE49-F238E27FC236}">
                <a16:creationId xmlns:a16="http://schemas.microsoft.com/office/drawing/2014/main" id="{B8CAD928-2665-426D-8948-8A451950058D}"/>
              </a:ext>
            </a:extLst>
          </p:cNvPr>
          <p:cNvSpPr txBox="1"/>
          <p:nvPr/>
        </p:nvSpPr>
        <p:spPr>
          <a:xfrm>
            <a:off x="8629711" y="334852"/>
            <a:ext cx="323850" cy="307777"/>
          </a:xfrm>
          <a:prstGeom prst="rect">
            <a:avLst/>
          </a:prstGeom>
          <a:solidFill>
            <a:schemeClr val="accent1"/>
          </a:solidFill>
          <a:ln>
            <a:noFill/>
          </a:ln>
        </p:spPr>
        <p:txBody>
          <a:bodyPr wrap="square">
            <a:spAutoFit/>
          </a:bodyPr>
          <a:lstStyle/>
          <a:p>
            <a:pPr algn="ctr"/>
            <a:r>
              <a:rPr kumimoji="0" lang="ru-RU"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endParaRPr lang="ru-RU" sz="1400" b="1" dirty="0"/>
          </a:p>
        </p:txBody>
      </p:sp>
      <p:sp>
        <p:nvSpPr>
          <p:cNvPr id="33" name="TextBox 32">
            <a:extLst>
              <a:ext uri="{FF2B5EF4-FFF2-40B4-BE49-F238E27FC236}">
                <a16:creationId xmlns:a16="http://schemas.microsoft.com/office/drawing/2014/main" id="{BAEADDB7-A63E-47BA-8BAB-76AC6F8864B1}"/>
              </a:ext>
            </a:extLst>
          </p:cNvPr>
          <p:cNvSpPr txBox="1"/>
          <p:nvPr/>
        </p:nvSpPr>
        <p:spPr>
          <a:xfrm>
            <a:off x="8629711" y="2811573"/>
            <a:ext cx="323850" cy="307777"/>
          </a:xfrm>
          <a:prstGeom prst="rect">
            <a:avLst/>
          </a:prstGeom>
          <a:solidFill>
            <a:schemeClr val="accent1"/>
          </a:solidFill>
          <a:ln>
            <a:noFill/>
          </a:ln>
        </p:spPr>
        <p:txBody>
          <a:bodyPr wrap="square">
            <a:spAutoFit/>
          </a:bodyPr>
          <a:lstStyle/>
          <a:p>
            <a:pPr algn="ctr"/>
            <a:r>
              <a:rPr kumimoji="0" lang="ru-RU" sz="1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endParaRPr lang="ru-RU" sz="1400" b="1" dirty="0"/>
          </a:p>
        </p:txBody>
      </p:sp>
    </p:spTree>
    <p:extLst>
      <p:ext uri="{BB962C8B-B14F-4D97-AF65-F5344CB8AC3E}">
        <p14:creationId xmlns:p14="http://schemas.microsoft.com/office/powerpoint/2010/main" val="2963096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andicam 2021-05-29 22-27-34-069">
            <a:hlinkClick r:id="" action="ppaction://media"/>
            <a:extLst>
              <a:ext uri="{FF2B5EF4-FFF2-40B4-BE49-F238E27FC236}">
                <a16:creationId xmlns:a16="http://schemas.microsoft.com/office/drawing/2014/main" id="{7628FDE2-F8AF-45CC-B1BB-FE5ABC49E6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2519" y="625642"/>
            <a:ext cx="8665729" cy="5438187"/>
          </a:xfrm>
          <a:prstGeom prst="rect">
            <a:avLst/>
          </a:prstGeom>
        </p:spPr>
      </p:pic>
      <p:sp>
        <p:nvSpPr>
          <p:cNvPr id="3" name="Rectangle 2"/>
          <p:cNvSpPr/>
          <p:nvPr/>
        </p:nvSpPr>
        <p:spPr>
          <a:xfrm>
            <a:off x="10877550" y="1143000"/>
            <a:ext cx="131445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5" name="Rectangle 5">
            <a:extLst>
              <a:ext uri="{FF2B5EF4-FFF2-40B4-BE49-F238E27FC236}">
                <a16:creationId xmlns:a16="http://schemas.microsoft.com/office/drawing/2014/main" id="{66135FB4-C9A0-46BD-AB8A-E08BC658309C}"/>
              </a:ext>
            </a:extLst>
          </p:cNvPr>
          <p:cNvSpPr/>
          <p:nvPr/>
        </p:nvSpPr>
        <p:spPr>
          <a:xfrm>
            <a:off x="8453947" y="2467572"/>
            <a:ext cx="3591254" cy="175432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Матрица попарной</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ru-RU" sz="3600" b="1" i="0" u="none" strike="noStrike" kern="1200" cap="none" spc="0" normalizeH="0" baseline="0" noProof="0" dirty="0">
                <a:ln>
                  <a:noFill/>
                </a:ln>
                <a:solidFill>
                  <a:prstClr val="black"/>
                </a:solidFill>
                <a:effectLst/>
                <a:uLnTx/>
                <a:uFillTx/>
                <a:latin typeface="Montserrat"/>
                <a:ea typeface="+mn-ea"/>
                <a:cs typeface="+mn-cs"/>
              </a:rPr>
              <a:t>корреляции</a:t>
            </a:r>
            <a:r>
              <a:rPr kumimoji="0" lang="ru-RU" sz="3600" b="1" i="0" u="none" strike="noStrike" kern="1200" cap="none" spc="0" normalizeH="0" baseline="0" noProof="0" dirty="0">
                <a:ln>
                  <a:noFill/>
                </a:ln>
                <a:solidFill>
                  <a:schemeClr val="bg1"/>
                </a:solidFill>
                <a:effectLst/>
                <a:uLnTx/>
                <a:uFillTx/>
                <a:latin typeface="Montserrat"/>
                <a:ea typeface="+mn-ea"/>
                <a:cs typeface="+mn-cs"/>
              </a:rPr>
              <a:t>.</a:t>
            </a:r>
            <a:endParaRPr lang="ru-RU" sz="3200" dirty="0">
              <a:solidFill>
                <a:schemeClr val="bg1"/>
              </a:solidFill>
              <a:latin typeface="Montserrat"/>
            </a:endParaRPr>
          </a:p>
        </p:txBody>
      </p:sp>
    </p:spTree>
    <p:extLst>
      <p:ext uri="{BB962C8B-B14F-4D97-AF65-F5344CB8AC3E}">
        <p14:creationId xmlns:p14="http://schemas.microsoft.com/office/powerpoint/2010/main" val="45420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2_Office Theme">
  <a:themeElements>
    <a:clrScheme name="Другая 80">
      <a:dk1>
        <a:sysClr val="windowText" lastClr="000000"/>
      </a:dk1>
      <a:lt1>
        <a:sysClr val="window" lastClr="FFFFFF"/>
      </a:lt1>
      <a:dk2>
        <a:srgbClr val="44546A"/>
      </a:dk2>
      <a:lt2>
        <a:srgbClr val="E7E6E6"/>
      </a:lt2>
      <a:accent1>
        <a:srgbClr val="71C2F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563</Words>
  <Application>Microsoft Office PowerPoint</Application>
  <PresentationFormat>Широкоэкранный</PresentationFormat>
  <Paragraphs>122</Paragraphs>
  <Slides>19</Slides>
  <Notes>0</Notes>
  <HiddenSlides>0</HiddenSlides>
  <MMClips>2</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19</vt:i4>
      </vt:variant>
    </vt:vector>
  </HeadingPairs>
  <TitlesOfParts>
    <vt:vector size="27" baseType="lpstr">
      <vt:lpstr>Arial</vt:lpstr>
      <vt:lpstr>Calibri</vt:lpstr>
      <vt:lpstr>Calibri Light</vt:lpstr>
      <vt:lpstr>Courier New</vt:lpstr>
      <vt:lpstr>Helvetica Light</vt:lpstr>
      <vt:lpstr>Montserrat</vt:lpstr>
      <vt:lpstr>Open Sans</vt:lpstr>
      <vt:lpstr>2_Office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Арсений Беляев</dc:creator>
  <cp:lastModifiedBy>Смирнова Анастасия Эдуардовна</cp:lastModifiedBy>
  <cp:revision>113</cp:revision>
  <dcterms:created xsi:type="dcterms:W3CDTF">2021-05-29T16:53:45Z</dcterms:created>
  <dcterms:modified xsi:type="dcterms:W3CDTF">2022-04-07T18:11:31Z</dcterms:modified>
</cp:coreProperties>
</file>